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19"/>
  </p:notesMasterIdLst>
  <p:sldIdLst>
    <p:sldId id="256" r:id="rId5"/>
    <p:sldId id="2145704305" r:id="rId6"/>
    <p:sldId id="2145704343" r:id="rId7"/>
    <p:sldId id="2145704334" r:id="rId8"/>
    <p:sldId id="2145704309" r:id="rId9"/>
    <p:sldId id="2145704306" r:id="rId10"/>
    <p:sldId id="2145704333" r:id="rId11"/>
    <p:sldId id="2145704311" r:id="rId12"/>
    <p:sldId id="2145704328" r:id="rId13"/>
    <p:sldId id="2145704326" r:id="rId14"/>
    <p:sldId id="2145704325" r:id="rId15"/>
    <p:sldId id="2145704324" r:id="rId16"/>
    <p:sldId id="270"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 Aritra" initials="NA" lastIdx="3" clrIdx="0">
    <p:extLst>
      <p:ext uri="{19B8F6BF-5375-455C-9EA6-DF929625EA0E}">
        <p15:presenceInfo xmlns:p15="http://schemas.microsoft.com/office/powerpoint/2012/main" userId="S::arinath@deloitte.com::b6950d6a-3a09-49ec-8782-111d87947341" providerId="AD"/>
      </p:ext>
    </p:extLst>
  </p:cmAuthor>
  <p:cmAuthor id="2" name="Harvey, Emma" initials="HE" lastIdx="17" clrIdx="1">
    <p:extLst>
      <p:ext uri="{19B8F6BF-5375-455C-9EA6-DF929625EA0E}">
        <p15:presenceInfo xmlns:p15="http://schemas.microsoft.com/office/powerpoint/2012/main" userId="S::emharvey@deloitte.com::972a09c5-59f7-4fc3-8b22-4a669c382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699"/>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F5708-3128-4661-A0EB-95F2D90C0E7A}" v="4769" dt="2022-10-07T16:00:30.368"/>
    <p1510:client id="{B8B3DD52-C836-4856-9B4A-331C6C693A5C}" v="13925" vWet="14343" dt="2022-10-07T15:52:43.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vey, Emma" userId="972a09c5-59f7-4fc3-8b22-4a669c3828f7" providerId="ADAL" clId="{B8B3DD52-C836-4856-9B4A-331C6C693A5C}"/>
    <pc:docChg chg="undo custSel addSld delSld modSld sldOrd">
      <pc:chgData name="Harvey, Emma" userId="972a09c5-59f7-4fc3-8b22-4a669c3828f7" providerId="ADAL" clId="{B8B3DD52-C836-4856-9B4A-331C6C693A5C}" dt="2022-10-07T15:39:33.749" v="1115" actId="20577"/>
      <pc:docMkLst>
        <pc:docMk/>
      </pc:docMkLst>
      <pc:sldChg chg="modSp mod">
        <pc:chgData name="Harvey, Emma" userId="972a09c5-59f7-4fc3-8b22-4a669c3828f7" providerId="ADAL" clId="{B8B3DD52-C836-4856-9B4A-331C6C693A5C}" dt="2022-10-07T15:39:33.749" v="1115" actId="20577"/>
        <pc:sldMkLst>
          <pc:docMk/>
          <pc:sldMk cId="2322260014" sldId="2145704309"/>
        </pc:sldMkLst>
        <pc:spChg chg="mod">
          <ac:chgData name="Harvey, Emma" userId="972a09c5-59f7-4fc3-8b22-4a669c3828f7" providerId="ADAL" clId="{B8B3DD52-C836-4856-9B4A-331C6C693A5C}" dt="2022-10-07T15:39:33.749" v="1115" actId="20577"/>
          <ac:spMkLst>
            <pc:docMk/>
            <pc:sldMk cId="2322260014" sldId="2145704309"/>
            <ac:spMk id="6" creationId="{2364AA73-DCB6-4F38-A304-113C92F29204}"/>
          </ac:spMkLst>
        </pc:spChg>
        <pc:spChg chg="mod">
          <ac:chgData name="Harvey, Emma" userId="972a09c5-59f7-4fc3-8b22-4a669c3828f7" providerId="ADAL" clId="{B8B3DD52-C836-4856-9B4A-331C6C693A5C}" dt="2022-10-06T15:42:55.452" v="39" actId="20577"/>
          <ac:spMkLst>
            <pc:docMk/>
            <pc:sldMk cId="2322260014" sldId="2145704309"/>
            <ac:spMk id="15" creationId="{EE42C9CD-30C6-4F94-9B1F-852C52264132}"/>
          </ac:spMkLst>
        </pc:spChg>
      </pc:sldChg>
      <pc:sldChg chg="delSp add mod ord">
        <pc:chgData name="Harvey, Emma" userId="972a09c5-59f7-4fc3-8b22-4a669c3828f7" providerId="ADAL" clId="{B8B3DD52-C836-4856-9B4A-331C6C693A5C}" dt="2022-10-06T18:10:54.386" v="220"/>
        <pc:sldMkLst>
          <pc:docMk/>
          <pc:sldMk cId="2568536372" sldId="2145704315"/>
        </pc:sldMkLst>
        <pc:spChg chg="del">
          <ac:chgData name="Harvey, Emma" userId="972a09c5-59f7-4fc3-8b22-4a669c3828f7" providerId="ADAL" clId="{B8B3DD52-C836-4856-9B4A-331C6C693A5C}" dt="2022-10-06T18:10:37.275" v="212" actId="478"/>
          <ac:spMkLst>
            <pc:docMk/>
            <pc:sldMk cId="2568536372" sldId="2145704315"/>
            <ac:spMk id="18" creationId="{3B396032-5A00-405F-A149-AC19C5683702}"/>
          </ac:spMkLst>
        </pc:spChg>
      </pc:sldChg>
      <pc:sldChg chg="addSp delSp modSp del mod">
        <pc:chgData name="Harvey, Emma" userId="972a09c5-59f7-4fc3-8b22-4a669c3828f7" providerId="ADAL" clId="{B8B3DD52-C836-4856-9B4A-331C6C693A5C}" dt="2022-10-06T18:10:32.633" v="210" actId="2696"/>
        <pc:sldMkLst>
          <pc:docMk/>
          <pc:sldMk cId="4273815407" sldId="2145704315"/>
        </pc:sldMkLst>
        <pc:spChg chg="add del mod">
          <ac:chgData name="Harvey, Emma" userId="972a09c5-59f7-4fc3-8b22-4a669c3828f7" providerId="ADAL" clId="{B8B3DD52-C836-4856-9B4A-331C6C693A5C}" dt="2022-10-06T16:59:20.031" v="171" actId="478"/>
          <ac:spMkLst>
            <pc:docMk/>
            <pc:sldMk cId="4273815407" sldId="2145704315"/>
            <ac:spMk id="17" creationId="{578D97CA-4454-4524-87E8-45C394C66AB5}"/>
          </ac:spMkLst>
        </pc:spChg>
        <pc:spChg chg="add mod">
          <ac:chgData name="Harvey, Emma" userId="972a09c5-59f7-4fc3-8b22-4a669c3828f7" providerId="ADAL" clId="{B8B3DD52-C836-4856-9B4A-331C6C693A5C}" dt="2022-10-06T16:59:18.441" v="170"/>
          <ac:spMkLst>
            <pc:docMk/>
            <pc:sldMk cId="4273815407" sldId="2145704315"/>
            <ac:spMk id="18" creationId="{3B396032-5A00-405F-A149-AC19C5683702}"/>
          </ac:spMkLst>
        </pc:spChg>
      </pc:sldChg>
      <pc:sldChg chg="addSp modSp del mod">
        <pc:chgData name="Harvey, Emma" userId="972a09c5-59f7-4fc3-8b22-4a669c3828f7" providerId="ADAL" clId="{B8B3DD52-C836-4856-9B4A-331C6C693A5C}" dt="2022-10-06T18:10:25.504" v="207" actId="2696"/>
        <pc:sldMkLst>
          <pc:docMk/>
          <pc:sldMk cId="77553223" sldId="2145704327"/>
        </pc:sldMkLst>
        <pc:spChg chg="add mod">
          <ac:chgData name="Harvey, Emma" userId="972a09c5-59f7-4fc3-8b22-4a669c3828f7" providerId="ADAL" clId="{B8B3DD52-C836-4856-9B4A-331C6C693A5C}" dt="2022-10-06T16:59:02.669" v="137" actId="14100"/>
          <ac:spMkLst>
            <pc:docMk/>
            <pc:sldMk cId="77553223" sldId="2145704327"/>
            <ac:spMk id="27" creationId="{05A8E6A0-E6B6-4823-B1C7-0D85F923A584}"/>
          </ac:spMkLst>
        </pc:spChg>
      </pc:sldChg>
      <pc:sldChg chg="delSp add mod">
        <pc:chgData name="Harvey, Emma" userId="972a09c5-59f7-4fc3-8b22-4a669c3828f7" providerId="ADAL" clId="{B8B3DD52-C836-4856-9B4A-331C6C693A5C}" dt="2022-10-06T18:10:29.187" v="209" actId="478"/>
        <pc:sldMkLst>
          <pc:docMk/>
          <pc:sldMk cId="587387831" sldId="2145704327"/>
        </pc:sldMkLst>
        <pc:spChg chg="del">
          <ac:chgData name="Harvey, Emma" userId="972a09c5-59f7-4fc3-8b22-4a669c3828f7" providerId="ADAL" clId="{B8B3DD52-C836-4856-9B4A-331C6C693A5C}" dt="2022-10-06T18:10:29.187" v="209" actId="478"/>
          <ac:spMkLst>
            <pc:docMk/>
            <pc:sldMk cId="587387831" sldId="2145704327"/>
            <ac:spMk id="27" creationId="{05A8E6A0-E6B6-4823-B1C7-0D85F923A584}"/>
          </ac:spMkLst>
        </pc:spChg>
      </pc:sldChg>
      <pc:sldChg chg="addSp delSp modSp mod">
        <pc:chgData name="Harvey, Emma" userId="972a09c5-59f7-4fc3-8b22-4a669c3828f7" providerId="ADAL" clId="{B8B3DD52-C836-4856-9B4A-331C6C693A5C}" dt="2022-10-06T18:10:40.867" v="213" actId="478"/>
        <pc:sldMkLst>
          <pc:docMk/>
          <pc:sldMk cId="809513528" sldId="2145704333"/>
        </pc:sldMkLst>
        <pc:spChg chg="add del mod">
          <ac:chgData name="Harvey, Emma" userId="972a09c5-59f7-4fc3-8b22-4a669c3828f7" providerId="ADAL" clId="{B8B3DD52-C836-4856-9B4A-331C6C693A5C}" dt="2022-10-06T16:59:08.745" v="138" actId="478"/>
          <ac:spMkLst>
            <pc:docMk/>
            <pc:sldMk cId="809513528" sldId="2145704333"/>
            <ac:spMk id="18" creationId="{98FAB79F-0992-441C-A5EF-F22BB8267A0F}"/>
          </ac:spMkLst>
        </pc:spChg>
        <pc:spChg chg="add del mod">
          <ac:chgData name="Harvey, Emma" userId="972a09c5-59f7-4fc3-8b22-4a669c3828f7" providerId="ADAL" clId="{B8B3DD52-C836-4856-9B4A-331C6C693A5C}" dt="2022-10-06T18:10:40.867" v="213" actId="478"/>
          <ac:spMkLst>
            <pc:docMk/>
            <pc:sldMk cId="809513528" sldId="2145704333"/>
            <ac:spMk id="28" creationId="{47993991-699A-4120-86A2-AB982BB61512}"/>
          </ac:spMkLst>
        </pc:spChg>
      </pc:sldChg>
      <pc:sldChg chg="addSp delSp modSp mod">
        <pc:chgData name="Harvey, Emma" userId="972a09c5-59f7-4fc3-8b22-4a669c3828f7" providerId="ADAL" clId="{B8B3DD52-C836-4856-9B4A-331C6C693A5C}" dt="2022-10-06T21:02:48.480" v="1074" actId="1035"/>
        <pc:sldMkLst>
          <pc:docMk/>
          <pc:sldMk cId="1077174026" sldId="2145704334"/>
        </pc:sldMkLst>
        <pc:spChg chg="mod">
          <ac:chgData name="Harvey, Emma" userId="972a09c5-59f7-4fc3-8b22-4a669c3828f7" providerId="ADAL" clId="{B8B3DD52-C836-4856-9B4A-331C6C693A5C}" dt="2022-10-06T15:43:08.328" v="40" actId="20577"/>
          <ac:spMkLst>
            <pc:docMk/>
            <pc:sldMk cId="1077174026" sldId="2145704334"/>
            <ac:spMk id="13" creationId="{729FE3F5-A361-458D-9141-5A61C84CF735}"/>
          </ac:spMkLst>
        </pc:spChg>
        <pc:spChg chg="mod">
          <ac:chgData name="Harvey, Emma" userId="972a09c5-59f7-4fc3-8b22-4a669c3828f7" providerId="ADAL" clId="{B8B3DD52-C836-4856-9B4A-331C6C693A5C}" dt="2022-10-06T15:43:11.029" v="41" actId="20577"/>
          <ac:spMkLst>
            <pc:docMk/>
            <pc:sldMk cId="1077174026" sldId="2145704334"/>
            <ac:spMk id="14" creationId="{7B5BAAC4-274A-44DA-8D90-BA810D517B85}"/>
          </ac:spMkLst>
        </pc:spChg>
        <pc:spChg chg="mod">
          <ac:chgData name="Harvey, Emma" userId="972a09c5-59f7-4fc3-8b22-4a669c3828f7" providerId="ADAL" clId="{B8B3DD52-C836-4856-9B4A-331C6C693A5C}" dt="2022-10-06T21:02:25.480" v="1060" actId="478"/>
          <ac:spMkLst>
            <pc:docMk/>
            <pc:sldMk cId="1077174026" sldId="2145704334"/>
            <ac:spMk id="15" creationId="{4CAF261D-FE12-429F-8BEB-E6B8DA2DC452}"/>
          </ac:spMkLst>
        </pc:spChg>
        <pc:spChg chg="mod">
          <ac:chgData name="Harvey, Emma" userId="972a09c5-59f7-4fc3-8b22-4a669c3828f7" providerId="ADAL" clId="{B8B3DD52-C836-4856-9B4A-331C6C693A5C}" dt="2022-10-06T21:02:25.480" v="1060" actId="478"/>
          <ac:spMkLst>
            <pc:docMk/>
            <pc:sldMk cId="1077174026" sldId="2145704334"/>
            <ac:spMk id="27" creationId="{1BB7343E-55A5-44EE-81D7-010EA1118625}"/>
          </ac:spMkLst>
        </pc:spChg>
        <pc:grpChg chg="mod">
          <ac:chgData name="Harvey, Emma" userId="972a09c5-59f7-4fc3-8b22-4a669c3828f7" providerId="ADAL" clId="{B8B3DD52-C836-4856-9B4A-331C6C693A5C}" dt="2022-10-06T21:02:43.527" v="1066" actId="12788"/>
          <ac:grpSpMkLst>
            <pc:docMk/>
            <pc:sldMk cId="1077174026" sldId="2145704334"/>
            <ac:grpSpMk id="7" creationId="{AE5845F6-61A5-454B-A72D-1625816C3D32}"/>
          </ac:grpSpMkLst>
        </pc:grpChg>
        <pc:picChg chg="del">
          <ac:chgData name="Harvey, Emma" userId="972a09c5-59f7-4fc3-8b22-4a669c3828f7" providerId="ADAL" clId="{B8B3DD52-C836-4856-9B4A-331C6C693A5C}" dt="2022-10-06T20:59:48.064" v="1049" actId="478"/>
          <ac:picMkLst>
            <pc:docMk/>
            <pc:sldMk cId="1077174026" sldId="2145704334"/>
            <ac:picMk id="24" creationId="{AD33D487-2439-41AA-8914-566C57FE404A}"/>
          </ac:picMkLst>
        </pc:picChg>
        <pc:picChg chg="del mod">
          <ac:chgData name="Harvey, Emma" userId="972a09c5-59f7-4fc3-8b22-4a669c3828f7" providerId="ADAL" clId="{B8B3DD52-C836-4856-9B4A-331C6C693A5C}" dt="2022-10-06T21:02:25.480" v="1060" actId="478"/>
          <ac:picMkLst>
            <pc:docMk/>
            <pc:sldMk cId="1077174026" sldId="2145704334"/>
            <ac:picMk id="25" creationId="{E05238C5-9F1F-4616-816B-3F6966017470}"/>
          </ac:picMkLst>
        </pc:picChg>
        <pc:picChg chg="add mod">
          <ac:chgData name="Harvey, Emma" userId="972a09c5-59f7-4fc3-8b22-4a669c3828f7" providerId="ADAL" clId="{B8B3DD52-C836-4856-9B4A-331C6C693A5C}" dt="2022-10-06T21:02:48.480" v="1074" actId="1035"/>
          <ac:picMkLst>
            <pc:docMk/>
            <pc:sldMk cId="1077174026" sldId="2145704334"/>
            <ac:picMk id="29" creationId="{7C8A2C62-1FD4-46FF-9ACE-4653084DB18F}"/>
          </ac:picMkLst>
        </pc:picChg>
        <pc:picChg chg="add mod">
          <ac:chgData name="Harvey, Emma" userId="972a09c5-59f7-4fc3-8b22-4a669c3828f7" providerId="ADAL" clId="{B8B3DD52-C836-4856-9B4A-331C6C693A5C}" dt="2022-10-06T21:02:43.527" v="1066" actId="12788"/>
          <ac:picMkLst>
            <pc:docMk/>
            <pc:sldMk cId="1077174026" sldId="2145704334"/>
            <ac:picMk id="30" creationId="{F25ADCF8-8FD5-40F7-8BA2-49FC369B1B57}"/>
          </ac:picMkLst>
        </pc:picChg>
      </pc:sldChg>
      <pc:sldChg chg="addSp delSp modSp add del mod ord delAnim modAnim">
        <pc:chgData name="Harvey, Emma" userId="972a09c5-59f7-4fc3-8b22-4a669c3828f7" providerId="ADAL" clId="{B8B3DD52-C836-4856-9B4A-331C6C693A5C}" dt="2022-10-06T21:03:31.015" v="1075" actId="47"/>
        <pc:sldMkLst>
          <pc:docMk/>
          <pc:sldMk cId="2052746449" sldId="2145704335"/>
        </pc:sldMkLst>
        <pc:spChg chg="mod">
          <ac:chgData name="Harvey, Emma" userId="972a09c5-59f7-4fc3-8b22-4a669c3828f7" providerId="ADAL" clId="{B8B3DD52-C836-4856-9B4A-331C6C693A5C}" dt="2022-10-06T20:50:34.365" v="473" actId="165"/>
          <ac:spMkLst>
            <pc:docMk/>
            <pc:sldMk cId="2052746449" sldId="2145704335"/>
            <ac:spMk id="14" creationId="{154D26B8-832F-4C91-8679-0344E34C0E1D}"/>
          </ac:spMkLst>
        </pc:spChg>
        <pc:spChg chg="mod">
          <ac:chgData name="Harvey, Emma" userId="972a09c5-59f7-4fc3-8b22-4a669c3828f7" providerId="ADAL" clId="{B8B3DD52-C836-4856-9B4A-331C6C693A5C}" dt="2022-10-06T20:50:34.365" v="473" actId="165"/>
          <ac:spMkLst>
            <pc:docMk/>
            <pc:sldMk cId="2052746449" sldId="2145704335"/>
            <ac:spMk id="16" creationId="{A5E5BD23-4A76-4E12-B47D-65878110AD75}"/>
          </ac:spMkLst>
        </pc:spChg>
        <pc:spChg chg="mod">
          <ac:chgData name="Harvey, Emma" userId="972a09c5-59f7-4fc3-8b22-4a669c3828f7" providerId="ADAL" clId="{B8B3DD52-C836-4856-9B4A-331C6C693A5C}" dt="2022-10-06T20:50:59.230" v="514" actId="1076"/>
          <ac:spMkLst>
            <pc:docMk/>
            <pc:sldMk cId="2052746449" sldId="2145704335"/>
            <ac:spMk id="20" creationId="{2FB72FAA-67D4-4C3A-B55F-342947B8961C}"/>
          </ac:spMkLst>
        </pc:spChg>
        <pc:spChg chg="mod">
          <ac:chgData name="Harvey, Emma" userId="972a09c5-59f7-4fc3-8b22-4a669c3828f7" providerId="ADAL" clId="{B8B3DD52-C836-4856-9B4A-331C6C693A5C}" dt="2022-10-06T20:51:11.818" v="531" actId="1035"/>
          <ac:spMkLst>
            <pc:docMk/>
            <pc:sldMk cId="2052746449" sldId="2145704335"/>
            <ac:spMk id="21" creationId="{291F24CA-C7B7-45A7-8D99-A04F9428F166}"/>
          </ac:spMkLst>
        </pc:spChg>
        <pc:spChg chg="mod">
          <ac:chgData name="Harvey, Emma" userId="972a09c5-59f7-4fc3-8b22-4a669c3828f7" providerId="ADAL" clId="{B8B3DD52-C836-4856-9B4A-331C6C693A5C}" dt="2022-10-06T20:51:09.310" v="523" actId="1035"/>
          <ac:spMkLst>
            <pc:docMk/>
            <pc:sldMk cId="2052746449" sldId="2145704335"/>
            <ac:spMk id="31" creationId="{9DFD3410-9020-4AB7-8A8E-70A414DF4FC6}"/>
          </ac:spMkLst>
        </pc:spChg>
        <pc:spChg chg="del">
          <ac:chgData name="Harvey, Emma" userId="972a09c5-59f7-4fc3-8b22-4a669c3828f7" providerId="ADAL" clId="{B8B3DD52-C836-4856-9B4A-331C6C693A5C}" dt="2022-10-06T20:52:14.859" v="536" actId="478"/>
          <ac:spMkLst>
            <pc:docMk/>
            <pc:sldMk cId="2052746449" sldId="2145704335"/>
            <ac:spMk id="34" creationId="{E7109746-0D41-49C4-9206-B9C743DDF2F8}"/>
          </ac:spMkLst>
        </pc:spChg>
        <pc:spChg chg="mod">
          <ac:chgData name="Harvey, Emma" userId="972a09c5-59f7-4fc3-8b22-4a669c3828f7" providerId="ADAL" clId="{B8B3DD52-C836-4856-9B4A-331C6C693A5C}" dt="2022-10-06T20:49:15.967" v="258" actId="20577"/>
          <ac:spMkLst>
            <pc:docMk/>
            <pc:sldMk cId="2052746449" sldId="2145704335"/>
            <ac:spMk id="37" creationId="{AE88F700-9AC4-4139-9921-F1813E052355}"/>
          </ac:spMkLst>
        </pc:spChg>
        <pc:spChg chg="del">
          <ac:chgData name="Harvey, Emma" userId="972a09c5-59f7-4fc3-8b22-4a669c3828f7" providerId="ADAL" clId="{B8B3DD52-C836-4856-9B4A-331C6C693A5C}" dt="2022-10-06T18:10:50.995" v="216" actId="478"/>
          <ac:spMkLst>
            <pc:docMk/>
            <pc:sldMk cId="2052746449" sldId="2145704335"/>
            <ac:spMk id="40" creationId="{A325D076-601E-4557-B99E-5A3AD276949B}"/>
          </ac:spMkLst>
        </pc:spChg>
        <pc:spChg chg="mod">
          <ac:chgData name="Harvey, Emma" userId="972a09c5-59f7-4fc3-8b22-4a669c3828f7" providerId="ADAL" clId="{B8B3DD52-C836-4856-9B4A-331C6C693A5C}" dt="2022-10-06T20:50:26.762" v="459" actId="1035"/>
          <ac:spMkLst>
            <pc:docMk/>
            <pc:sldMk cId="2052746449" sldId="2145704335"/>
            <ac:spMk id="48" creationId="{E6BBA96C-CC46-4B1D-B130-CEA9F9EE1C37}"/>
          </ac:spMkLst>
        </pc:spChg>
        <pc:spChg chg="mod">
          <ac:chgData name="Harvey, Emma" userId="972a09c5-59f7-4fc3-8b22-4a669c3828f7" providerId="ADAL" clId="{B8B3DD52-C836-4856-9B4A-331C6C693A5C}" dt="2022-10-06T20:56:39.106" v="1012"/>
          <ac:spMkLst>
            <pc:docMk/>
            <pc:sldMk cId="2052746449" sldId="2145704335"/>
            <ac:spMk id="53" creationId="{DE9C6887-F5D9-48E6-90FD-FF7ED851DA18}"/>
          </ac:spMkLst>
        </pc:spChg>
        <pc:spChg chg="mod">
          <ac:chgData name="Harvey, Emma" userId="972a09c5-59f7-4fc3-8b22-4a669c3828f7" providerId="ADAL" clId="{B8B3DD52-C836-4856-9B4A-331C6C693A5C}" dt="2022-10-06T20:56:39.106" v="1012"/>
          <ac:spMkLst>
            <pc:docMk/>
            <pc:sldMk cId="2052746449" sldId="2145704335"/>
            <ac:spMk id="55" creationId="{82FBA408-599A-421A-8509-19224F722B46}"/>
          </ac:spMkLst>
        </pc:spChg>
        <pc:spChg chg="mod">
          <ac:chgData name="Harvey, Emma" userId="972a09c5-59f7-4fc3-8b22-4a669c3828f7" providerId="ADAL" clId="{B8B3DD52-C836-4856-9B4A-331C6C693A5C}" dt="2022-10-06T20:56:39.106" v="1012"/>
          <ac:spMkLst>
            <pc:docMk/>
            <pc:sldMk cId="2052746449" sldId="2145704335"/>
            <ac:spMk id="56" creationId="{4F6C904F-AFD0-4115-B848-1CC9D3702A50}"/>
          </ac:spMkLst>
        </pc:spChg>
        <pc:spChg chg="mod">
          <ac:chgData name="Harvey, Emma" userId="972a09c5-59f7-4fc3-8b22-4a669c3828f7" providerId="ADAL" clId="{B8B3DD52-C836-4856-9B4A-331C6C693A5C}" dt="2022-10-06T20:56:39.106" v="1012"/>
          <ac:spMkLst>
            <pc:docMk/>
            <pc:sldMk cId="2052746449" sldId="2145704335"/>
            <ac:spMk id="57" creationId="{0BFDE5E4-FED3-4A9F-AE11-7EA984B27EF5}"/>
          </ac:spMkLst>
        </pc:spChg>
        <pc:spChg chg="mod">
          <ac:chgData name="Harvey, Emma" userId="972a09c5-59f7-4fc3-8b22-4a669c3828f7" providerId="ADAL" clId="{B8B3DD52-C836-4856-9B4A-331C6C693A5C}" dt="2022-10-06T20:56:39.106" v="1012"/>
          <ac:spMkLst>
            <pc:docMk/>
            <pc:sldMk cId="2052746449" sldId="2145704335"/>
            <ac:spMk id="58" creationId="{C933A731-7FEA-4A06-BF50-DCC387252EE0}"/>
          </ac:spMkLst>
        </pc:spChg>
        <pc:spChg chg="mod">
          <ac:chgData name="Harvey, Emma" userId="972a09c5-59f7-4fc3-8b22-4a669c3828f7" providerId="ADAL" clId="{B8B3DD52-C836-4856-9B4A-331C6C693A5C}" dt="2022-10-06T20:56:39.106" v="1012"/>
          <ac:spMkLst>
            <pc:docMk/>
            <pc:sldMk cId="2052746449" sldId="2145704335"/>
            <ac:spMk id="60" creationId="{EC27981B-7C19-4AE8-9BC3-4AE43F8FEAB7}"/>
          </ac:spMkLst>
        </pc:spChg>
        <pc:spChg chg="mod">
          <ac:chgData name="Harvey, Emma" userId="972a09c5-59f7-4fc3-8b22-4a669c3828f7" providerId="ADAL" clId="{B8B3DD52-C836-4856-9B4A-331C6C693A5C}" dt="2022-10-06T20:56:39.106" v="1012"/>
          <ac:spMkLst>
            <pc:docMk/>
            <pc:sldMk cId="2052746449" sldId="2145704335"/>
            <ac:spMk id="61" creationId="{3AB1C080-F8DA-41BE-8912-22FCB8F05050}"/>
          </ac:spMkLst>
        </pc:spChg>
        <pc:grpChg chg="del mod topLvl">
          <ac:chgData name="Harvey, Emma" userId="972a09c5-59f7-4fc3-8b22-4a669c3828f7" providerId="ADAL" clId="{B8B3DD52-C836-4856-9B4A-331C6C693A5C}" dt="2022-10-06T20:56:38.745" v="1011" actId="478"/>
          <ac:grpSpMkLst>
            <pc:docMk/>
            <pc:sldMk cId="2052746449" sldId="2145704335"/>
            <ac:grpSpMk id="25" creationId="{DC204DB3-0CA9-4BBF-87B2-CADB7CBC8D3B}"/>
          </ac:grpSpMkLst>
        </pc:grpChg>
        <pc:grpChg chg="del mod topLvl">
          <ac:chgData name="Harvey, Emma" userId="972a09c5-59f7-4fc3-8b22-4a669c3828f7" providerId="ADAL" clId="{B8B3DD52-C836-4856-9B4A-331C6C693A5C}" dt="2022-10-06T20:56:38.745" v="1011" actId="478"/>
          <ac:grpSpMkLst>
            <pc:docMk/>
            <pc:sldMk cId="2052746449" sldId="2145704335"/>
            <ac:grpSpMk id="33" creationId="{ABEE52BC-96BC-446E-8B32-2697D635444D}"/>
          </ac:grpSpMkLst>
        </pc:grpChg>
        <pc:grpChg chg="del mod">
          <ac:chgData name="Harvey, Emma" userId="972a09c5-59f7-4fc3-8b22-4a669c3828f7" providerId="ADAL" clId="{B8B3DD52-C836-4856-9B4A-331C6C693A5C}" dt="2022-10-06T20:50:34.365" v="473" actId="165"/>
          <ac:grpSpMkLst>
            <pc:docMk/>
            <pc:sldMk cId="2052746449" sldId="2145704335"/>
            <ac:grpSpMk id="44" creationId="{B9CD88BB-2826-48EA-ADCF-271D7EE5120B}"/>
          </ac:grpSpMkLst>
        </pc:grpChg>
        <pc:grpChg chg="del mod">
          <ac:chgData name="Harvey, Emma" userId="972a09c5-59f7-4fc3-8b22-4a669c3828f7" providerId="ADAL" clId="{B8B3DD52-C836-4856-9B4A-331C6C693A5C}" dt="2022-10-06T20:51:21.094" v="533" actId="478"/>
          <ac:grpSpMkLst>
            <pc:docMk/>
            <pc:sldMk cId="2052746449" sldId="2145704335"/>
            <ac:grpSpMk id="45" creationId="{96174825-ADEF-48A0-8C13-86595278DEF8}"/>
          </ac:grpSpMkLst>
        </pc:grpChg>
        <pc:grpChg chg="del">
          <ac:chgData name="Harvey, Emma" userId="972a09c5-59f7-4fc3-8b22-4a669c3828f7" providerId="ADAL" clId="{B8B3DD52-C836-4856-9B4A-331C6C693A5C}" dt="2022-10-06T20:52:14.859" v="536" actId="478"/>
          <ac:grpSpMkLst>
            <pc:docMk/>
            <pc:sldMk cId="2052746449" sldId="2145704335"/>
            <ac:grpSpMk id="46" creationId="{378EF540-838B-4A3E-94CF-27105E33EA22}"/>
          </ac:grpSpMkLst>
        </pc:grpChg>
        <pc:grpChg chg="add mod">
          <ac:chgData name="Harvey, Emma" userId="972a09c5-59f7-4fc3-8b22-4a669c3828f7" providerId="ADAL" clId="{B8B3DD52-C836-4856-9B4A-331C6C693A5C}" dt="2022-10-06T20:56:39.106" v="1012"/>
          <ac:grpSpMkLst>
            <pc:docMk/>
            <pc:sldMk cId="2052746449" sldId="2145704335"/>
            <ac:grpSpMk id="47" creationId="{E23783FE-E50A-471D-BDB8-1D5AE3A40077}"/>
          </ac:grpSpMkLst>
        </pc:grpChg>
        <pc:grpChg chg="del mod">
          <ac:chgData name="Harvey, Emma" userId="972a09c5-59f7-4fc3-8b22-4a669c3828f7" providerId="ADAL" clId="{B8B3DD52-C836-4856-9B4A-331C6C693A5C}" dt="2022-10-06T20:56:38.745" v="1011" actId="478"/>
          <ac:grpSpMkLst>
            <pc:docMk/>
            <pc:sldMk cId="2052746449" sldId="2145704335"/>
            <ac:grpSpMk id="49" creationId="{B353CFBD-5CE5-4BE7-B6D8-0F100378E736}"/>
          </ac:grpSpMkLst>
        </pc:grpChg>
        <pc:grpChg chg="del">
          <ac:chgData name="Harvey, Emma" userId="972a09c5-59f7-4fc3-8b22-4a669c3828f7" providerId="ADAL" clId="{B8B3DD52-C836-4856-9B4A-331C6C693A5C}" dt="2022-10-06T20:48:10.647" v="222" actId="478"/>
          <ac:grpSpMkLst>
            <pc:docMk/>
            <pc:sldMk cId="2052746449" sldId="2145704335"/>
            <ac:grpSpMk id="52" creationId="{4F87AB3C-0A39-4964-8848-BE77F2CBBC03}"/>
          </ac:grpSpMkLst>
        </pc:grpChg>
        <pc:grpChg chg="add mod">
          <ac:chgData name="Harvey, Emma" userId="972a09c5-59f7-4fc3-8b22-4a669c3828f7" providerId="ADAL" clId="{B8B3DD52-C836-4856-9B4A-331C6C693A5C}" dt="2022-10-06T20:56:39.106" v="1012"/>
          <ac:grpSpMkLst>
            <pc:docMk/>
            <pc:sldMk cId="2052746449" sldId="2145704335"/>
            <ac:grpSpMk id="54" creationId="{8057B095-ED17-4D1A-8226-62E9383D73DE}"/>
          </ac:grpSpMkLst>
        </pc:grpChg>
        <pc:grpChg chg="add mod">
          <ac:chgData name="Harvey, Emma" userId="972a09c5-59f7-4fc3-8b22-4a669c3828f7" providerId="ADAL" clId="{B8B3DD52-C836-4856-9B4A-331C6C693A5C}" dt="2022-10-06T20:56:39.106" v="1012"/>
          <ac:grpSpMkLst>
            <pc:docMk/>
            <pc:sldMk cId="2052746449" sldId="2145704335"/>
            <ac:grpSpMk id="59" creationId="{EBCE673C-A4B8-4633-A97B-E994DD179C42}"/>
          </ac:grpSpMkLst>
        </pc:grpChg>
        <pc:picChg chg="add del mod">
          <ac:chgData name="Harvey, Emma" userId="972a09c5-59f7-4fc3-8b22-4a669c3828f7" providerId="ADAL" clId="{B8B3DD52-C836-4856-9B4A-331C6C693A5C}" dt="2022-10-06T20:52:40.365" v="547" actId="478"/>
          <ac:picMkLst>
            <pc:docMk/>
            <pc:sldMk cId="2052746449" sldId="2145704335"/>
            <ac:picMk id="7" creationId="{939DDA29-68BC-4539-B19C-D8EB9E8D2683}"/>
          </ac:picMkLst>
        </pc:picChg>
        <pc:picChg chg="mod">
          <ac:chgData name="Harvey, Emma" userId="972a09c5-59f7-4fc3-8b22-4a669c3828f7" providerId="ADAL" clId="{B8B3DD52-C836-4856-9B4A-331C6C693A5C}" dt="2022-10-06T20:50:34.365" v="473" actId="165"/>
          <ac:picMkLst>
            <pc:docMk/>
            <pc:sldMk cId="2052746449" sldId="2145704335"/>
            <ac:picMk id="9" creationId="{5AC4202E-D333-4E2A-8A81-D55B53149DD9}"/>
          </ac:picMkLst>
        </pc:picChg>
        <pc:picChg chg="add del mod">
          <ac:chgData name="Harvey, Emma" userId="972a09c5-59f7-4fc3-8b22-4a669c3828f7" providerId="ADAL" clId="{B8B3DD52-C836-4856-9B4A-331C6C693A5C}" dt="2022-10-06T20:56:38.745" v="1011" actId="478"/>
          <ac:picMkLst>
            <pc:docMk/>
            <pc:sldMk cId="2052746449" sldId="2145704335"/>
            <ac:picMk id="10" creationId="{93C09A12-E116-4275-9072-8900DBDA3A6A}"/>
          </ac:picMkLst>
        </pc:picChg>
        <pc:picChg chg="mod">
          <ac:chgData name="Harvey, Emma" userId="972a09c5-59f7-4fc3-8b22-4a669c3828f7" providerId="ADAL" clId="{B8B3DD52-C836-4856-9B4A-331C6C693A5C}" dt="2022-10-06T20:56:39.106" v="1012"/>
          <ac:picMkLst>
            <pc:docMk/>
            <pc:sldMk cId="2052746449" sldId="2145704335"/>
            <ac:picMk id="50" creationId="{494753FF-9D48-4BB3-9D4A-890818A657C8}"/>
          </ac:picMkLst>
        </pc:picChg>
        <pc:picChg chg="add mod">
          <ac:chgData name="Harvey, Emma" userId="972a09c5-59f7-4fc3-8b22-4a669c3828f7" providerId="ADAL" clId="{B8B3DD52-C836-4856-9B4A-331C6C693A5C}" dt="2022-10-06T20:56:39.106" v="1012"/>
          <ac:picMkLst>
            <pc:docMk/>
            <pc:sldMk cId="2052746449" sldId="2145704335"/>
            <ac:picMk id="62" creationId="{A2A4D920-10AF-4D45-BC0C-9F03E4F63779}"/>
          </ac:picMkLst>
        </pc:picChg>
      </pc:sldChg>
      <pc:sldChg chg="addSp delSp modSp del mod">
        <pc:chgData name="Harvey, Emma" userId="972a09c5-59f7-4fc3-8b22-4a669c3828f7" providerId="ADAL" clId="{B8B3DD52-C836-4856-9B4A-331C6C693A5C}" dt="2022-10-06T18:10:46.026" v="214" actId="2696"/>
        <pc:sldMkLst>
          <pc:docMk/>
          <pc:sldMk cId="2434673827" sldId="2145704335"/>
        </pc:sldMkLst>
        <pc:spChg chg="add del mod">
          <ac:chgData name="Harvey, Emma" userId="972a09c5-59f7-4fc3-8b22-4a669c3828f7" providerId="ADAL" clId="{B8B3DD52-C836-4856-9B4A-331C6C693A5C}" dt="2022-10-06T16:59:24.564" v="173" actId="478"/>
          <ac:spMkLst>
            <pc:docMk/>
            <pc:sldMk cId="2434673827" sldId="2145704335"/>
            <ac:spMk id="6" creationId="{A7355805-EFB8-4EA4-8288-9F402206F112}"/>
          </ac:spMkLst>
        </pc:spChg>
        <pc:spChg chg="add mod">
          <ac:chgData name="Harvey, Emma" userId="972a09c5-59f7-4fc3-8b22-4a669c3828f7" providerId="ADAL" clId="{B8B3DD52-C836-4856-9B4A-331C6C693A5C}" dt="2022-10-06T16:59:23.370" v="172"/>
          <ac:spMkLst>
            <pc:docMk/>
            <pc:sldMk cId="2434673827" sldId="2145704335"/>
            <ac:spMk id="40" creationId="{A325D076-601E-4557-B99E-5A3AD276949B}"/>
          </ac:spMkLst>
        </pc:spChg>
      </pc:sldChg>
      <pc:sldChg chg="addSp delSp modSp add del mod">
        <pc:chgData name="Harvey, Emma" userId="972a09c5-59f7-4fc3-8b22-4a669c3828f7" providerId="ADAL" clId="{B8B3DD52-C836-4856-9B4A-331C6C693A5C}" dt="2022-10-06T16:57:01.127" v="43" actId="2696"/>
        <pc:sldMkLst>
          <pc:docMk/>
          <pc:sldMk cId="1901720620" sldId="2145704336"/>
        </pc:sldMkLst>
        <pc:spChg chg="mod">
          <ac:chgData name="Harvey, Emma" userId="972a09c5-59f7-4fc3-8b22-4a669c3828f7" providerId="ADAL" clId="{B8B3DD52-C836-4856-9B4A-331C6C693A5C}" dt="2022-10-06T15:41:08.982" v="31" actId="5793"/>
          <ac:spMkLst>
            <pc:docMk/>
            <pc:sldMk cId="1901720620" sldId="2145704336"/>
            <ac:spMk id="2" creationId="{5AE81467-640F-4E93-9BED-5A8B703EEBD6}"/>
          </ac:spMkLst>
        </pc:spChg>
        <pc:spChg chg="del">
          <ac:chgData name="Harvey, Emma" userId="972a09c5-59f7-4fc3-8b22-4a669c3828f7" providerId="ADAL" clId="{B8B3DD52-C836-4856-9B4A-331C6C693A5C}" dt="2022-10-06T15:41:16.968" v="35" actId="478"/>
          <ac:spMkLst>
            <pc:docMk/>
            <pc:sldMk cId="1901720620" sldId="2145704336"/>
            <ac:spMk id="5" creationId="{BD610DB9-72A8-4895-9A16-42729430BAA5}"/>
          </ac:spMkLst>
        </pc:spChg>
        <pc:spChg chg="del">
          <ac:chgData name="Harvey, Emma" userId="972a09c5-59f7-4fc3-8b22-4a669c3828f7" providerId="ADAL" clId="{B8B3DD52-C836-4856-9B4A-331C6C693A5C}" dt="2022-10-06T15:41:10.919" v="32" actId="478"/>
          <ac:spMkLst>
            <pc:docMk/>
            <pc:sldMk cId="1901720620" sldId="2145704336"/>
            <ac:spMk id="6" creationId="{756566F9-2B64-4FFD-8A88-12EF48AE9C6F}"/>
          </ac:spMkLst>
        </pc:spChg>
        <pc:spChg chg="del">
          <ac:chgData name="Harvey, Emma" userId="972a09c5-59f7-4fc3-8b22-4a669c3828f7" providerId="ADAL" clId="{B8B3DD52-C836-4856-9B4A-331C6C693A5C}" dt="2022-10-06T15:41:13.510" v="34" actId="478"/>
          <ac:spMkLst>
            <pc:docMk/>
            <pc:sldMk cId="1901720620" sldId="2145704336"/>
            <ac:spMk id="10" creationId="{DCAEE8AD-EBC1-4657-8CAB-8AC851CE5B00}"/>
          </ac:spMkLst>
        </pc:spChg>
        <pc:spChg chg="del">
          <ac:chgData name="Harvey, Emma" userId="972a09c5-59f7-4fc3-8b22-4a669c3828f7" providerId="ADAL" clId="{B8B3DD52-C836-4856-9B4A-331C6C693A5C}" dt="2022-10-06T15:41:13.510" v="34" actId="478"/>
          <ac:spMkLst>
            <pc:docMk/>
            <pc:sldMk cId="1901720620" sldId="2145704336"/>
            <ac:spMk id="11" creationId="{AA315581-8937-4131-BBC0-399665C989DB}"/>
          </ac:spMkLst>
        </pc:spChg>
        <pc:spChg chg="del">
          <ac:chgData name="Harvey, Emma" userId="972a09c5-59f7-4fc3-8b22-4a669c3828f7" providerId="ADAL" clId="{B8B3DD52-C836-4856-9B4A-331C6C693A5C}" dt="2022-10-06T15:41:13.510" v="34" actId="478"/>
          <ac:spMkLst>
            <pc:docMk/>
            <pc:sldMk cId="1901720620" sldId="2145704336"/>
            <ac:spMk id="15" creationId="{C5686F46-F4FF-4B75-A4AE-8ECC566DEF5C}"/>
          </ac:spMkLst>
        </pc:spChg>
        <pc:spChg chg="add del mod">
          <ac:chgData name="Harvey, Emma" userId="972a09c5-59f7-4fc3-8b22-4a669c3828f7" providerId="ADAL" clId="{B8B3DD52-C836-4856-9B4A-331C6C693A5C}" dt="2022-10-06T15:41:11.847" v="33" actId="478"/>
          <ac:spMkLst>
            <pc:docMk/>
            <pc:sldMk cId="1901720620" sldId="2145704336"/>
            <ac:spMk id="17" creationId="{0BED624C-2B3B-4A34-A826-990C678D0930}"/>
          </ac:spMkLst>
        </pc:spChg>
        <pc:picChg chg="del">
          <ac:chgData name="Harvey, Emma" userId="972a09c5-59f7-4fc3-8b22-4a669c3828f7" providerId="ADAL" clId="{B8B3DD52-C836-4856-9B4A-331C6C693A5C}" dt="2022-10-06T15:41:13.510" v="34" actId="478"/>
          <ac:picMkLst>
            <pc:docMk/>
            <pc:sldMk cId="1901720620" sldId="2145704336"/>
            <ac:picMk id="7" creationId="{54EEF0C7-DA56-4DD5-B9F9-B0619BF770DC}"/>
          </ac:picMkLst>
        </pc:picChg>
        <pc:picChg chg="del">
          <ac:chgData name="Harvey, Emma" userId="972a09c5-59f7-4fc3-8b22-4a669c3828f7" providerId="ADAL" clId="{B8B3DD52-C836-4856-9B4A-331C6C693A5C}" dt="2022-10-06T15:41:13.510" v="34" actId="478"/>
          <ac:picMkLst>
            <pc:docMk/>
            <pc:sldMk cId="1901720620" sldId="2145704336"/>
            <ac:picMk id="9" creationId="{EA9E87A7-1EB5-48CA-A30F-97CB9DB5DF7A}"/>
          </ac:picMkLst>
        </pc:picChg>
        <pc:picChg chg="del">
          <ac:chgData name="Harvey, Emma" userId="972a09c5-59f7-4fc3-8b22-4a669c3828f7" providerId="ADAL" clId="{B8B3DD52-C836-4856-9B4A-331C6C693A5C}" dt="2022-10-06T15:41:13.510" v="34" actId="478"/>
          <ac:picMkLst>
            <pc:docMk/>
            <pc:sldMk cId="1901720620" sldId="2145704336"/>
            <ac:picMk id="12" creationId="{FFDB1CF7-B178-413C-9E91-B4A230C3F9FC}"/>
          </ac:picMkLst>
        </pc:picChg>
        <pc:picChg chg="add mod">
          <ac:chgData name="Harvey, Emma" userId="972a09c5-59f7-4fc3-8b22-4a669c3828f7" providerId="ADAL" clId="{B8B3DD52-C836-4856-9B4A-331C6C693A5C}" dt="2022-10-06T15:41:38.823" v="37" actId="14861"/>
          <ac:picMkLst>
            <pc:docMk/>
            <pc:sldMk cId="1901720620" sldId="2145704336"/>
            <ac:picMk id="1026" creationId="{B9B2A351-76BD-44E9-976A-FD696709DF8F}"/>
          </ac:picMkLst>
        </pc:picChg>
        <pc:cxnChg chg="del">
          <ac:chgData name="Harvey, Emma" userId="972a09c5-59f7-4fc3-8b22-4a669c3828f7" providerId="ADAL" clId="{B8B3DD52-C836-4856-9B4A-331C6C693A5C}" dt="2022-10-06T15:41:13.510" v="34" actId="478"/>
          <ac:cxnSpMkLst>
            <pc:docMk/>
            <pc:sldMk cId="1901720620" sldId="2145704336"/>
            <ac:cxnSpMk id="13" creationId="{00438D33-BEBC-4C2A-83FA-5B3FD28E8BB0}"/>
          </ac:cxnSpMkLst>
        </pc:cxnChg>
        <pc:cxnChg chg="del">
          <ac:chgData name="Harvey, Emma" userId="972a09c5-59f7-4fc3-8b22-4a669c3828f7" providerId="ADAL" clId="{B8B3DD52-C836-4856-9B4A-331C6C693A5C}" dt="2022-10-06T15:41:13.510" v="34" actId="478"/>
          <ac:cxnSpMkLst>
            <pc:docMk/>
            <pc:sldMk cId="1901720620" sldId="2145704336"/>
            <ac:cxnSpMk id="14" creationId="{DCF15D45-7028-4E11-BA86-64821F394728}"/>
          </ac:cxnSpMkLst>
        </pc:cxnChg>
        <pc:cxnChg chg="del">
          <ac:chgData name="Harvey, Emma" userId="972a09c5-59f7-4fc3-8b22-4a669c3828f7" providerId="ADAL" clId="{B8B3DD52-C836-4856-9B4A-331C6C693A5C}" dt="2022-10-06T15:41:13.510" v="34" actId="478"/>
          <ac:cxnSpMkLst>
            <pc:docMk/>
            <pc:sldMk cId="1901720620" sldId="2145704336"/>
            <ac:cxnSpMk id="16" creationId="{341EA2B9-3D24-441F-AD0D-F8F2BDEA7718}"/>
          </ac:cxnSpMkLst>
        </pc:cxnChg>
      </pc:sldChg>
      <pc:sldChg chg="delSp modSp add mod">
        <pc:chgData name="Harvey, Emma" userId="972a09c5-59f7-4fc3-8b22-4a669c3828f7" providerId="ADAL" clId="{B8B3DD52-C836-4856-9B4A-331C6C693A5C}" dt="2022-10-06T18:10:22.658" v="206" actId="1036"/>
        <pc:sldMkLst>
          <pc:docMk/>
          <pc:sldMk cId="4058189472" sldId="2145704336"/>
        </pc:sldMkLst>
        <pc:spChg chg="mod">
          <ac:chgData name="Harvey, Emma" userId="972a09c5-59f7-4fc3-8b22-4a669c3828f7" providerId="ADAL" clId="{B8B3DD52-C836-4856-9B4A-331C6C693A5C}" dt="2022-10-06T18:10:22.658" v="206" actId="1036"/>
          <ac:spMkLst>
            <pc:docMk/>
            <pc:sldMk cId="4058189472" sldId="2145704336"/>
            <ac:spMk id="2" creationId="{A29DE7F2-E890-4744-88DD-A75F5E300513}"/>
          </ac:spMkLst>
        </pc:spChg>
        <pc:spChg chg="del">
          <ac:chgData name="Harvey, Emma" userId="972a09c5-59f7-4fc3-8b22-4a669c3828f7" providerId="ADAL" clId="{B8B3DD52-C836-4856-9B4A-331C6C693A5C}" dt="2022-10-06T18:10:18.251" v="183" actId="478"/>
          <ac:spMkLst>
            <pc:docMk/>
            <pc:sldMk cId="4058189472" sldId="2145704336"/>
            <ac:spMk id="3" creationId="{D2AB5201-8FC2-4C18-B51E-CA1276F137EB}"/>
          </ac:spMkLst>
        </pc:spChg>
      </pc:sldChg>
      <pc:sldChg chg="add">
        <pc:chgData name="Harvey, Emma" userId="972a09c5-59f7-4fc3-8b22-4a669c3828f7" providerId="ADAL" clId="{B8B3DD52-C836-4856-9B4A-331C6C693A5C}" dt="2022-10-06T20:48:01.056" v="221"/>
        <pc:sldMkLst>
          <pc:docMk/>
          <pc:sldMk cId="3311889248" sldId="2145704337"/>
        </pc:sldMkLst>
      </pc:sldChg>
      <pc:sldChg chg="addSp delSp modSp add del mod delAnim modAnim">
        <pc:chgData name="Harvey, Emma" userId="972a09c5-59f7-4fc3-8b22-4a669c3828f7" providerId="ADAL" clId="{B8B3DD52-C836-4856-9B4A-331C6C693A5C}" dt="2022-10-06T21:03:31.718" v="1076" actId="47"/>
        <pc:sldMkLst>
          <pc:docMk/>
          <pc:sldMk cId="2179625486" sldId="2145704338"/>
        </pc:sldMkLst>
        <pc:spChg chg="mod">
          <ac:chgData name="Harvey, Emma" userId="972a09c5-59f7-4fc3-8b22-4a669c3828f7" providerId="ADAL" clId="{B8B3DD52-C836-4856-9B4A-331C6C693A5C}" dt="2022-10-06T20:54:38.855" v="927" actId="20577"/>
          <ac:spMkLst>
            <pc:docMk/>
            <pc:sldMk cId="2179625486" sldId="2145704338"/>
            <ac:spMk id="2" creationId="{71FF9BE1-17EE-4F2E-9B63-AA5DF5A8554F}"/>
          </ac:spMkLst>
        </pc:spChg>
        <pc:spChg chg="add mod">
          <ac:chgData name="Harvey, Emma" userId="972a09c5-59f7-4fc3-8b22-4a669c3828f7" providerId="ADAL" clId="{B8B3DD52-C836-4856-9B4A-331C6C693A5C}" dt="2022-10-06T20:57:48.663" v="1020" actId="207"/>
          <ac:spMkLst>
            <pc:docMk/>
            <pc:sldMk cId="2179625486" sldId="2145704338"/>
            <ac:spMk id="6" creationId="{5714843A-27D3-4DB6-B5E3-7065D19CF1F6}"/>
          </ac:spMkLst>
        </pc:spChg>
        <pc:spChg chg="mod">
          <ac:chgData name="Harvey, Emma" userId="972a09c5-59f7-4fc3-8b22-4a669c3828f7" providerId="ADAL" clId="{B8B3DD52-C836-4856-9B4A-331C6C693A5C}" dt="2022-10-06T20:56:48.492" v="1014"/>
          <ac:spMkLst>
            <pc:docMk/>
            <pc:sldMk cId="2179625486" sldId="2145704338"/>
            <ac:spMk id="23" creationId="{ED0C787A-88A6-4023-BFC1-A2E1A5F43E8D}"/>
          </ac:spMkLst>
        </pc:spChg>
        <pc:spChg chg="mod">
          <ac:chgData name="Harvey, Emma" userId="972a09c5-59f7-4fc3-8b22-4a669c3828f7" providerId="ADAL" clId="{B8B3DD52-C836-4856-9B4A-331C6C693A5C}" dt="2022-10-06T20:56:48.492" v="1014"/>
          <ac:spMkLst>
            <pc:docMk/>
            <pc:sldMk cId="2179625486" sldId="2145704338"/>
            <ac:spMk id="24" creationId="{791DEF3F-918D-4E74-8A83-547D21305BC4}"/>
          </ac:spMkLst>
        </pc:spChg>
        <pc:spChg chg="mod">
          <ac:chgData name="Harvey, Emma" userId="972a09c5-59f7-4fc3-8b22-4a669c3828f7" providerId="ADAL" clId="{B8B3DD52-C836-4856-9B4A-331C6C693A5C}" dt="2022-10-06T20:57:05.669" v="1015"/>
          <ac:spMkLst>
            <pc:docMk/>
            <pc:sldMk cId="2179625486" sldId="2145704338"/>
            <ac:spMk id="29" creationId="{952D3FCC-C55A-4DE4-94A4-4C5A1DD76985}"/>
          </ac:spMkLst>
        </pc:spChg>
        <pc:spChg chg="mod">
          <ac:chgData name="Harvey, Emma" userId="972a09c5-59f7-4fc3-8b22-4a669c3828f7" providerId="ADAL" clId="{B8B3DD52-C836-4856-9B4A-331C6C693A5C}" dt="2022-10-06T20:57:05.669" v="1015"/>
          <ac:spMkLst>
            <pc:docMk/>
            <pc:sldMk cId="2179625486" sldId="2145704338"/>
            <ac:spMk id="32" creationId="{B8EBEBBA-C195-47AA-9A57-E244A8AB66C6}"/>
          </ac:spMkLst>
        </pc:spChg>
        <pc:spChg chg="mod">
          <ac:chgData name="Harvey, Emma" userId="972a09c5-59f7-4fc3-8b22-4a669c3828f7" providerId="ADAL" clId="{B8B3DD52-C836-4856-9B4A-331C6C693A5C}" dt="2022-10-06T20:57:05.669" v="1015"/>
          <ac:spMkLst>
            <pc:docMk/>
            <pc:sldMk cId="2179625486" sldId="2145704338"/>
            <ac:spMk id="34" creationId="{0CA6AFB5-8695-471B-B041-29EBA2F32729}"/>
          </ac:spMkLst>
        </pc:spChg>
        <pc:spChg chg="mod">
          <ac:chgData name="Harvey, Emma" userId="972a09c5-59f7-4fc3-8b22-4a669c3828f7" providerId="ADAL" clId="{B8B3DD52-C836-4856-9B4A-331C6C693A5C}" dt="2022-10-06T20:57:05.669" v="1015"/>
          <ac:spMkLst>
            <pc:docMk/>
            <pc:sldMk cId="2179625486" sldId="2145704338"/>
            <ac:spMk id="35" creationId="{67403634-F01C-4D0E-8C24-B0D1C06926C6}"/>
          </ac:spMkLst>
        </pc:spChg>
        <pc:spChg chg="mod">
          <ac:chgData name="Harvey, Emma" userId="972a09c5-59f7-4fc3-8b22-4a669c3828f7" providerId="ADAL" clId="{B8B3DD52-C836-4856-9B4A-331C6C693A5C}" dt="2022-10-06T20:57:05.669" v="1015"/>
          <ac:spMkLst>
            <pc:docMk/>
            <pc:sldMk cId="2179625486" sldId="2145704338"/>
            <ac:spMk id="36" creationId="{000F6EBA-E1B8-4437-A35D-0FFF8D08385B}"/>
          </ac:spMkLst>
        </pc:spChg>
        <pc:spChg chg="mod">
          <ac:chgData name="Harvey, Emma" userId="972a09c5-59f7-4fc3-8b22-4a669c3828f7" providerId="ADAL" clId="{B8B3DD52-C836-4856-9B4A-331C6C693A5C}" dt="2022-10-06T20:53:32.906" v="612" actId="20577"/>
          <ac:spMkLst>
            <pc:docMk/>
            <pc:sldMk cId="2179625486" sldId="2145704338"/>
            <ac:spMk id="37" creationId="{AE88F700-9AC4-4139-9921-F1813E052355}"/>
          </ac:spMkLst>
        </pc:spChg>
        <pc:spChg chg="mod">
          <ac:chgData name="Harvey, Emma" userId="972a09c5-59f7-4fc3-8b22-4a669c3828f7" providerId="ADAL" clId="{B8B3DD52-C836-4856-9B4A-331C6C693A5C}" dt="2022-10-06T20:57:05.669" v="1015"/>
          <ac:spMkLst>
            <pc:docMk/>
            <pc:sldMk cId="2179625486" sldId="2145704338"/>
            <ac:spMk id="39" creationId="{CBCA7132-06BA-47AF-8E6C-4F15B5F65C9E}"/>
          </ac:spMkLst>
        </pc:spChg>
        <pc:spChg chg="mod">
          <ac:chgData name="Harvey, Emma" userId="972a09c5-59f7-4fc3-8b22-4a669c3828f7" providerId="ADAL" clId="{B8B3DD52-C836-4856-9B4A-331C6C693A5C}" dt="2022-10-06T20:57:05.669" v="1015"/>
          <ac:spMkLst>
            <pc:docMk/>
            <pc:sldMk cId="2179625486" sldId="2145704338"/>
            <ac:spMk id="40" creationId="{4494C6DB-998F-4A94-A28E-59BD350F4709}"/>
          </ac:spMkLst>
        </pc:spChg>
        <pc:spChg chg="mod">
          <ac:chgData name="Harvey, Emma" userId="972a09c5-59f7-4fc3-8b22-4a669c3828f7" providerId="ADAL" clId="{B8B3DD52-C836-4856-9B4A-331C6C693A5C}" dt="2022-10-06T21:00:29.972" v="1058"/>
          <ac:spMkLst>
            <pc:docMk/>
            <pc:sldMk cId="2179625486" sldId="2145704338"/>
            <ac:spMk id="43" creationId="{4491D747-34BE-46EE-88AC-763500AB21C6}"/>
          </ac:spMkLst>
        </pc:spChg>
        <pc:spChg chg="mod">
          <ac:chgData name="Harvey, Emma" userId="972a09c5-59f7-4fc3-8b22-4a669c3828f7" providerId="ADAL" clId="{B8B3DD52-C836-4856-9B4A-331C6C693A5C}" dt="2022-10-06T21:00:29.972" v="1058"/>
          <ac:spMkLst>
            <pc:docMk/>
            <pc:sldMk cId="2179625486" sldId="2145704338"/>
            <ac:spMk id="44" creationId="{2565F75B-CC1D-40BA-88FC-D7FA120B91E9}"/>
          </ac:spMkLst>
        </pc:spChg>
        <pc:spChg chg="mod">
          <ac:chgData name="Harvey, Emma" userId="972a09c5-59f7-4fc3-8b22-4a669c3828f7" providerId="ADAL" clId="{B8B3DD52-C836-4856-9B4A-331C6C693A5C}" dt="2022-10-06T20:54:15.447" v="815" actId="20577"/>
          <ac:spMkLst>
            <pc:docMk/>
            <pc:sldMk cId="2179625486" sldId="2145704338"/>
            <ac:spMk id="48" creationId="{E6BBA96C-CC46-4B1D-B130-CEA9F9EE1C37}"/>
          </ac:spMkLst>
        </pc:spChg>
        <pc:grpChg chg="add del mod">
          <ac:chgData name="Harvey, Emma" userId="972a09c5-59f7-4fc3-8b22-4a669c3828f7" providerId="ADAL" clId="{B8B3DD52-C836-4856-9B4A-331C6C693A5C}" dt="2022-10-06T21:00:29.632" v="1057" actId="478"/>
          <ac:grpSpMkLst>
            <pc:docMk/>
            <pc:sldMk cId="2179625486" sldId="2145704338"/>
            <ac:grpSpMk id="22" creationId="{7ABB3CD8-BF98-42C2-AA3A-1D9EF999D65B}"/>
          </ac:grpSpMkLst>
        </pc:grpChg>
        <pc:grpChg chg="del">
          <ac:chgData name="Harvey, Emma" userId="972a09c5-59f7-4fc3-8b22-4a669c3828f7" providerId="ADAL" clId="{B8B3DD52-C836-4856-9B4A-331C6C693A5C}" dt="2022-10-06T20:54:23.673" v="816" actId="478"/>
          <ac:grpSpMkLst>
            <pc:docMk/>
            <pc:sldMk cId="2179625486" sldId="2145704338"/>
            <ac:grpSpMk id="25" creationId="{DC204DB3-0CA9-4BBF-87B2-CADB7CBC8D3B}"/>
          </ac:grpSpMkLst>
        </pc:grpChg>
        <pc:grpChg chg="add mod">
          <ac:chgData name="Harvey, Emma" userId="972a09c5-59f7-4fc3-8b22-4a669c3828f7" providerId="ADAL" clId="{B8B3DD52-C836-4856-9B4A-331C6C693A5C}" dt="2022-10-06T20:57:05.669" v="1015"/>
          <ac:grpSpMkLst>
            <pc:docMk/>
            <pc:sldMk cId="2179625486" sldId="2145704338"/>
            <ac:grpSpMk id="27" creationId="{8FBBAA1B-5E57-4393-BA5F-2A47D48E8051}"/>
          </ac:grpSpMkLst>
        </pc:grpChg>
        <pc:grpChg chg="add mod">
          <ac:chgData name="Harvey, Emma" userId="972a09c5-59f7-4fc3-8b22-4a669c3828f7" providerId="ADAL" clId="{B8B3DD52-C836-4856-9B4A-331C6C693A5C}" dt="2022-10-06T20:57:05.669" v="1015"/>
          <ac:grpSpMkLst>
            <pc:docMk/>
            <pc:sldMk cId="2179625486" sldId="2145704338"/>
            <ac:grpSpMk id="30" creationId="{AEDE8E2C-0E27-4A1D-8075-1DCC4FBEBB14}"/>
          </ac:grpSpMkLst>
        </pc:grpChg>
        <pc:grpChg chg="del">
          <ac:chgData name="Harvey, Emma" userId="972a09c5-59f7-4fc3-8b22-4a669c3828f7" providerId="ADAL" clId="{B8B3DD52-C836-4856-9B4A-331C6C693A5C}" dt="2022-10-06T20:54:26.441" v="817" actId="478"/>
          <ac:grpSpMkLst>
            <pc:docMk/>
            <pc:sldMk cId="2179625486" sldId="2145704338"/>
            <ac:grpSpMk id="33" creationId="{ABEE52BC-96BC-446E-8B32-2697D635444D}"/>
          </ac:grpSpMkLst>
        </pc:grpChg>
        <pc:grpChg chg="add mod">
          <ac:chgData name="Harvey, Emma" userId="972a09c5-59f7-4fc3-8b22-4a669c3828f7" providerId="ADAL" clId="{B8B3DD52-C836-4856-9B4A-331C6C693A5C}" dt="2022-10-06T20:57:05.669" v="1015"/>
          <ac:grpSpMkLst>
            <pc:docMk/>
            <pc:sldMk cId="2179625486" sldId="2145704338"/>
            <ac:grpSpMk id="38" creationId="{9A5F7E84-EE16-4D1A-BDFA-63C8CA3E28F8}"/>
          </ac:grpSpMkLst>
        </pc:grpChg>
        <pc:grpChg chg="add mod">
          <ac:chgData name="Harvey, Emma" userId="972a09c5-59f7-4fc3-8b22-4a669c3828f7" providerId="ADAL" clId="{B8B3DD52-C836-4856-9B4A-331C6C693A5C}" dt="2022-10-06T21:00:29.972" v="1058"/>
          <ac:grpSpMkLst>
            <pc:docMk/>
            <pc:sldMk cId="2179625486" sldId="2145704338"/>
            <ac:grpSpMk id="42" creationId="{5CB60BA0-14C6-4298-A498-0DC1773F3895}"/>
          </ac:grpSpMkLst>
        </pc:grpChg>
        <pc:grpChg chg="del mod">
          <ac:chgData name="Harvey, Emma" userId="972a09c5-59f7-4fc3-8b22-4a669c3828f7" providerId="ADAL" clId="{B8B3DD52-C836-4856-9B4A-331C6C693A5C}" dt="2022-10-06T20:56:44.574" v="1013" actId="478"/>
          <ac:grpSpMkLst>
            <pc:docMk/>
            <pc:sldMk cId="2179625486" sldId="2145704338"/>
            <ac:grpSpMk id="49" creationId="{B353CFBD-5CE5-4BE7-B6D8-0F100378E736}"/>
          </ac:grpSpMkLst>
        </pc:grpChg>
        <pc:picChg chg="del mod">
          <ac:chgData name="Harvey, Emma" userId="972a09c5-59f7-4fc3-8b22-4a669c3828f7" providerId="ADAL" clId="{B8B3DD52-C836-4856-9B4A-331C6C693A5C}" dt="2022-10-06T20:56:44.574" v="1013" actId="478"/>
          <ac:picMkLst>
            <pc:docMk/>
            <pc:sldMk cId="2179625486" sldId="2145704338"/>
            <ac:picMk id="7" creationId="{939DDA29-68BC-4539-B19C-D8EB9E8D2683}"/>
          </ac:picMkLst>
        </pc:picChg>
        <pc:picChg chg="del">
          <ac:chgData name="Harvey, Emma" userId="972a09c5-59f7-4fc3-8b22-4a669c3828f7" providerId="ADAL" clId="{B8B3DD52-C836-4856-9B4A-331C6C693A5C}" dt="2022-10-06T20:52:58.371" v="558" actId="478"/>
          <ac:picMkLst>
            <pc:docMk/>
            <pc:sldMk cId="2179625486" sldId="2145704338"/>
            <ac:picMk id="10" creationId="{93C09A12-E116-4275-9072-8900DBDA3A6A}"/>
          </ac:picMkLst>
        </pc:picChg>
        <pc:picChg chg="add mod">
          <ac:chgData name="Harvey, Emma" userId="972a09c5-59f7-4fc3-8b22-4a669c3828f7" providerId="ADAL" clId="{B8B3DD52-C836-4856-9B4A-331C6C693A5C}" dt="2022-10-06T20:56:48.492" v="1014"/>
          <ac:picMkLst>
            <pc:docMk/>
            <pc:sldMk cId="2179625486" sldId="2145704338"/>
            <ac:picMk id="26" creationId="{71C29483-52A7-4A28-8106-5AFC50F5CE97}"/>
          </ac:picMkLst>
        </pc:picChg>
        <pc:picChg chg="mod">
          <ac:chgData name="Harvey, Emma" userId="972a09c5-59f7-4fc3-8b22-4a669c3828f7" providerId="ADAL" clId="{B8B3DD52-C836-4856-9B4A-331C6C693A5C}" dt="2022-10-06T20:57:05.669" v="1015"/>
          <ac:picMkLst>
            <pc:docMk/>
            <pc:sldMk cId="2179625486" sldId="2145704338"/>
            <ac:picMk id="28" creationId="{A5E865EF-69A7-4D49-83E1-A3FE4C4363BA}"/>
          </ac:picMkLst>
        </pc:picChg>
        <pc:picChg chg="add mod">
          <ac:chgData name="Harvey, Emma" userId="972a09c5-59f7-4fc3-8b22-4a669c3828f7" providerId="ADAL" clId="{B8B3DD52-C836-4856-9B4A-331C6C693A5C}" dt="2022-10-06T20:57:05.669" v="1015"/>
          <ac:picMkLst>
            <pc:docMk/>
            <pc:sldMk cId="2179625486" sldId="2145704338"/>
            <ac:picMk id="41" creationId="{C597AF20-BDE2-48F7-92B5-C5ADDC7E6056}"/>
          </ac:picMkLst>
        </pc:picChg>
      </pc:sldChg>
      <pc:sldChg chg="addSp delSp modSp add del mod modAnim">
        <pc:chgData name="Harvey, Emma" userId="972a09c5-59f7-4fc3-8b22-4a669c3828f7" providerId="ADAL" clId="{B8B3DD52-C836-4856-9B4A-331C6C693A5C}" dt="2022-10-06T21:03:32.427" v="1077" actId="47"/>
        <pc:sldMkLst>
          <pc:docMk/>
          <pc:sldMk cId="667353938" sldId="2145704339"/>
        </pc:sldMkLst>
        <pc:spChg chg="mod">
          <ac:chgData name="Harvey, Emma" userId="972a09c5-59f7-4fc3-8b22-4a669c3828f7" providerId="ADAL" clId="{B8B3DD52-C836-4856-9B4A-331C6C693A5C}" dt="2022-10-06T20:54:47.892" v="933" actId="20577"/>
          <ac:spMkLst>
            <pc:docMk/>
            <pc:sldMk cId="667353938" sldId="2145704339"/>
            <ac:spMk id="2" creationId="{71FF9BE1-17EE-4F2E-9B63-AA5DF5A8554F}"/>
          </ac:spMkLst>
        </pc:spChg>
        <pc:spChg chg="mod">
          <ac:chgData name="Harvey, Emma" userId="972a09c5-59f7-4fc3-8b22-4a669c3828f7" providerId="ADAL" clId="{B8B3DD52-C836-4856-9B4A-331C6C693A5C}" dt="2022-10-06T20:58:44.880" v="1034" actId="20577"/>
          <ac:spMkLst>
            <pc:docMk/>
            <pc:sldMk cId="667353938" sldId="2145704339"/>
            <ac:spMk id="23" creationId="{2F35478F-C6EF-4865-A0A9-A6C5C36E198E}"/>
          </ac:spMkLst>
        </pc:spChg>
        <pc:spChg chg="mod">
          <ac:chgData name="Harvey, Emma" userId="972a09c5-59f7-4fc3-8b22-4a669c3828f7" providerId="ADAL" clId="{B8B3DD52-C836-4856-9B4A-331C6C693A5C}" dt="2022-10-06T20:58:50.401" v="1039" actId="20577"/>
          <ac:spMkLst>
            <pc:docMk/>
            <pc:sldMk cId="667353938" sldId="2145704339"/>
            <ac:spMk id="24" creationId="{32E10E65-825F-4B81-86D3-0A92C1E9D973}"/>
          </ac:spMkLst>
        </pc:spChg>
        <pc:spChg chg="mod">
          <ac:chgData name="Harvey, Emma" userId="972a09c5-59f7-4fc3-8b22-4a669c3828f7" providerId="ADAL" clId="{B8B3DD52-C836-4856-9B4A-331C6C693A5C}" dt="2022-10-06T20:55:19.657" v="937" actId="165"/>
          <ac:spMkLst>
            <pc:docMk/>
            <pc:sldMk cId="667353938" sldId="2145704339"/>
            <ac:spMk id="30" creationId="{94A3FB68-5566-4E14-8C51-C91CBB46CDEB}"/>
          </ac:spMkLst>
        </pc:spChg>
        <pc:spChg chg="mod">
          <ac:chgData name="Harvey, Emma" userId="972a09c5-59f7-4fc3-8b22-4a669c3828f7" providerId="ADAL" clId="{B8B3DD52-C836-4856-9B4A-331C6C693A5C}" dt="2022-10-06T20:55:58.715" v="959" actId="20577"/>
          <ac:spMkLst>
            <pc:docMk/>
            <pc:sldMk cId="667353938" sldId="2145704339"/>
            <ac:spMk id="32" creationId="{CE434A9B-CBC3-40B5-A09E-178A98903D5B}"/>
          </ac:spMkLst>
        </pc:spChg>
        <pc:spChg chg="mod">
          <ac:chgData name="Harvey, Emma" userId="972a09c5-59f7-4fc3-8b22-4a669c3828f7" providerId="ADAL" clId="{B8B3DD52-C836-4856-9B4A-331C6C693A5C}" dt="2022-10-06T20:56:10.185" v="970" actId="20577"/>
          <ac:spMkLst>
            <pc:docMk/>
            <pc:sldMk cId="667353938" sldId="2145704339"/>
            <ac:spMk id="34" creationId="{933E6C9B-69BC-44EB-B1B8-D2FF4B4B4DEB}"/>
          </ac:spMkLst>
        </pc:spChg>
        <pc:spChg chg="mod">
          <ac:chgData name="Harvey, Emma" userId="972a09c5-59f7-4fc3-8b22-4a669c3828f7" providerId="ADAL" clId="{B8B3DD52-C836-4856-9B4A-331C6C693A5C}" dt="2022-10-06T20:56:07.591" v="968" actId="20577"/>
          <ac:spMkLst>
            <pc:docMk/>
            <pc:sldMk cId="667353938" sldId="2145704339"/>
            <ac:spMk id="35" creationId="{C07DF02A-19A0-4FBC-B241-325985902065}"/>
          </ac:spMkLst>
        </pc:spChg>
        <pc:spChg chg="mod">
          <ac:chgData name="Harvey, Emma" userId="972a09c5-59f7-4fc3-8b22-4a669c3828f7" providerId="ADAL" clId="{B8B3DD52-C836-4856-9B4A-331C6C693A5C}" dt="2022-10-06T20:55:19.657" v="937" actId="165"/>
          <ac:spMkLst>
            <pc:docMk/>
            <pc:sldMk cId="667353938" sldId="2145704339"/>
            <ac:spMk id="38" creationId="{63A3D9E2-D012-4428-A669-F42445732379}"/>
          </ac:spMkLst>
        </pc:spChg>
        <pc:grpChg chg="add mod">
          <ac:chgData name="Harvey, Emma" userId="972a09c5-59f7-4fc3-8b22-4a669c3828f7" providerId="ADAL" clId="{B8B3DD52-C836-4856-9B4A-331C6C693A5C}" dt="2022-10-06T20:56:19.093" v="991" actId="1037"/>
          <ac:grpSpMkLst>
            <pc:docMk/>
            <pc:sldMk cId="667353938" sldId="2145704339"/>
            <ac:grpSpMk id="22" creationId="{66056C59-8CB3-4014-A9BD-16C2C416795B}"/>
          </ac:grpSpMkLst>
        </pc:grpChg>
        <pc:grpChg chg="mod">
          <ac:chgData name="Harvey, Emma" userId="972a09c5-59f7-4fc3-8b22-4a669c3828f7" providerId="ADAL" clId="{B8B3DD52-C836-4856-9B4A-331C6C693A5C}" dt="2022-10-06T20:56:25.624" v="1010" actId="1038"/>
          <ac:grpSpMkLst>
            <pc:docMk/>
            <pc:sldMk cId="667353938" sldId="2145704339"/>
            <ac:grpSpMk id="25" creationId="{DC204DB3-0CA9-4BBF-87B2-CADB7CBC8D3B}"/>
          </ac:grpSpMkLst>
        </pc:grpChg>
        <pc:grpChg chg="add del mod">
          <ac:chgData name="Harvey, Emma" userId="972a09c5-59f7-4fc3-8b22-4a669c3828f7" providerId="ADAL" clId="{B8B3DD52-C836-4856-9B4A-331C6C693A5C}" dt="2022-10-06T20:55:19.657" v="937" actId="165"/>
          <ac:grpSpMkLst>
            <pc:docMk/>
            <pc:sldMk cId="667353938" sldId="2145704339"/>
            <ac:grpSpMk id="27" creationId="{A9FFB2F6-AEA0-4DFE-A028-40E61C8CBB2C}"/>
          </ac:grpSpMkLst>
        </pc:grpChg>
        <pc:grpChg chg="mod topLvl">
          <ac:chgData name="Harvey, Emma" userId="972a09c5-59f7-4fc3-8b22-4a669c3828f7" providerId="ADAL" clId="{B8B3DD52-C836-4856-9B4A-331C6C693A5C}" dt="2022-10-06T20:56:19.093" v="991" actId="1037"/>
          <ac:grpSpMkLst>
            <pc:docMk/>
            <pc:sldMk cId="667353938" sldId="2145704339"/>
            <ac:grpSpMk id="28" creationId="{2AF9D563-43A2-47FE-A28C-7B84FF2C2235}"/>
          </ac:grpSpMkLst>
        </pc:grpChg>
        <pc:grpChg chg="mod topLvl">
          <ac:chgData name="Harvey, Emma" userId="972a09c5-59f7-4fc3-8b22-4a669c3828f7" providerId="ADAL" clId="{B8B3DD52-C836-4856-9B4A-331C6C693A5C}" dt="2022-10-06T20:56:19.093" v="991" actId="1037"/>
          <ac:grpSpMkLst>
            <pc:docMk/>
            <pc:sldMk cId="667353938" sldId="2145704339"/>
            <ac:grpSpMk id="29" creationId="{4F20BB69-941A-4C99-8F4B-DE7A2F447347}"/>
          </ac:grpSpMkLst>
        </pc:grpChg>
        <pc:grpChg chg="mod">
          <ac:chgData name="Harvey, Emma" userId="972a09c5-59f7-4fc3-8b22-4a669c3828f7" providerId="ADAL" clId="{B8B3DD52-C836-4856-9B4A-331C6C693A5C}" dt="2022-10-06T20:56:25.624" v="1010" actId="1038"/>
          <ac:grpSpMkLst>
            <pc:docMk/>
            <pc:sldMk cId="667353938" sldId="2145704339"/>
            <ac:grpSpMk id="33" creationId="{ABEE52BC-96BC-446E-8B32-2697D635444D}"/>
          </ac:grpSpMkLst>
        </pc:grpChg>
        <pc:grpChg chg="mod">
          <ac:chgData name="Harvey, Emma" userId="972a09c5-59f7-4fc3-8b22-4a669c3828f7" providerId="ADAL" clId="{B8B3DD52-C836-4856-9B4A-331C6C693A5C}" dt="2022-10-06T20:56:25.624" v="1010" actId="1038"/>
          <ac:grpSpMkLst>
            <pc:docMk/>
            <pc:sldMk cId="667353938" sldId="2145704339"/>
            <ac:grpSpMk id="49" creationId="{B353CFBD-5CE5-4BE7-B6D8-0F100378E736}"/>
          </ac:grpSpMkLst>
        </pc:grpChg>
        <pc:picChg chg="del">
          <ac:chgData name="Harvey, Emma" userId="972a09c5-59f7-4fc3-8b22-4a669c3828f7" providerId="ADAL" clId="{B8B3DD52-C836-4856-9B4A-331C6C693A5C}" dt="2022-10-06T20:53:13.328" v="567" actId="478"/>
          <ac:picMkLst>
            <pc:docMk/>
            <pc:sldMk cId="667353938" sldId="2145704339"/>
            <ac:picMk id="7" creationId="{939DDA29-68BC-4539-B19C-D8EB9E8D2683}"/>
          </ac:picMkLst>
        </pc:picChg>
        <pc:picChg chg="mod">
          <ac:chgData name="Harvey, Emma" userId="972a09c5-59f7-4fc3-8b22-4a669c3828f7" providerId="ADAL" clId="{B8B3DD52-C836-4856-9B4A-331C6C693A5C}" dt="2022-10-06T20:56:25.624" v="1010" actId="1038"/>
          <ac:picMkLst>
            <pc:docMk/>
            <pc:sldMk cId="667353938" sldId="2145704339"/>
            <ac:picMk id="10" creationId="{93C09A12-E116-4275-9072-8900DBDA3A6A}"/>
          </ac:picMkLst>
        </pc:picChg>
        <pc:picChg chg="add mod ord">
          <ac:chgData name="Harvey, Emma" userId="972a09c5-59f7-4fc3-8b22-4a669c3828f7" providerId="ADAL" clId="{B8B3DD52-C836-4856-9B4A-331C6C693A5C}" dt="2022-10-06T20:58:32.202" v="1021" actId="167"/>
          <ac:picMkLst>
            <pc:docMk/>
            <pc:sldMk cId="667353938" sldId="2145704339"/>
            <ac:picMk id="26" creationId="{180CC9EF-FC0C-4C11-B5AD-6425534EB551}"/>
          </ac:picMkLst>
        </pc:picChg>
        <pc:picChg chg="mod">
          <ac:chgData name="Harvey, Emma" userId="972a09c5-59f7-4fc3-8b22-4a669c3828f7" providerId="ADAL" clId="{B8B3DD52-C836-4856-9B4A-331C6C693A5C}" dt="2022-10-06T20:55:19.657" v="937" actId="165"/>
          <ac:picMkLst>
            <pc:docMk/>
            <pc:sldMk cId="667353938" sldId="2145704339"/>
            <ac:picMk id="36" creationId="{D5C2F29D-B93E-498F-A824-C75135177A29}"/>
          </ac:picMkLst>
        </pc:picChg>
      </pc:sldChg>
      <pc:sldChg chg="delSp add mod">
        <pc:chgData name="Harvey, Emma" userId="972a09c5-59f7-4fc3-8b22-4a669c3828f7" providerId="ADAL" clId="{B8B3DD52-C836-4856-9B4A-331C6C693A5C}" dt="2022-10-06T20:59:44.452" v="1048" actId="478"/>
        <pc:sldMkLst>
          <pc:docMk/>
          <pc:sldMk cId="2550910553" sldId="2145704340"/>
        </pc:sldMkLst>
        <pc:picChg chg="del">
          <ac:chgData name="Harvey, Emma" userId="972a09c5-59f7-4fc3-8b22-4a669c3828f7" providerId="ADAL" clId="{B8B3DD52-C836-4856-9B4A-331C6C693A5C}" dt="2022-10-06T20:59:44.452" v="1048" actId="478"/>
          <ac:picMkLst>
            <pc:docMk/>
            <pc:sldMk cId="2550910553" sldId="2145704340"/>
            <ac:picMk id="29" creationId="{7C8A2C62-1FD4-46FF-9ACE-4653084DB18F}"/>
          </ac:picMkLst>
        </pc:picChg>
      </pc:sldChg>
      <pc:sldChg chg="add">
        <pc:chgData name="Harvey, Emma" userId="972a09c5-59f7-4fc3-8b22-4a669c3828f7" providerId="ADAL" clId="{B8B3DD52-C836-4856-9B4A-331C6C693A5C}" dt="2022-10-06T21:00:42.021" v="1059"/>
        <pc:sldMkLst>
          <pc:docMk/>
          <pc:sldMk cId="1736481212" sldId="2145704341"/>
        </pc:sldMkLst>
      </pc:sldChg>
      <pc:sldChg chg="add">
        <pc:chgData name="Harvey, Emma" userId="972a09c5-59f7-4fc3-8b22-4a669c3828f7" providerId="ADAL" clId="{B8B3DD52-C836-4856-9B4A-331C6C693A5C}" dt="2022-10-06T21:00:42.021" v="1059"/>
        <pc:sldMkLst>
          <pc:docMk/>
          <pc:sldMk cId="1959492474" sldId="2145704342"/>
        </pc:sldMkLst>
      </pc:sldChg>
      <pc:sldChg chg="modSp add mod">
        <pc:chgData name="Harvey, Emma" userId="972a09c5-59f7-4fc3-8b22-4a669c3828f7" providerId="ADAL" clId="{B8B3DD52-C836-4856-9B4A-331C6C693A5C}" dt="2022-10-06T21:11:40.681" v="1091" actId="20577"/>
        <pc:sldMkLst>
          <pc:docMk/>
          <pc:sldMk cId="1825800205" sldId="2145704343"/>
        </pc:sldMkLst>
        <pc:spChg chg="mod">
          <ac:chgData name="Harvey, Emma" userId="972a09c5-59f7-4fc3-8b22-4a669c3828f7" providerId="ADAL" clId="{B8B3DD52-C836-4856-9B4A-331C6C693A5C}" dt="2022-10-06T21:11:40.681" v="1091" actId="20577"/>
          <ac:spMkLst>
            <pc:docMk/>
            <pc:sldMk cId="1825800205" sldId="2145704343"/>
            <ac:spMk id="2" creationId="{71FF9BE1-17EE-4F2E-9B63-AA5DF5A8554F}"/>
          </ac:spMkLst>
        </pc:spChg>
      </pc:sldChg>
    </pc:docChg>
  </pc:docChgLst>
  <pc:docChgLst>
    <pc:chgData name="Nath, Aritra" userId="b6950d6a-3a09-49ec-8782-111d87947341" providerId="ADAL" clId="{24BF5708-3128-4661-A0EB-95F2D90C0E7A}"/>
    <pc:docChg chg="undo custSel delSld modSld sldOrd">
      <pc:chgData name="Nath, Aritra" userId="b6950d6a-3a09-49ec-8782-111d87947341" providerId="ADAL" clId="{24BF5708-3128-4661-A0EB-95F2D90C0E7A}" dt="2022-10-07T16:00:30.364" v="1177" actId="20577"/>
      <pc:docMkLst>
        <pc:docMk/>
      </pc:docMkLst>
      <pc:sldChg chg="modSp mod">
        <pc:chgData name="Nath, Aritra" userId="b6950d6a-3a09-49ec-8782-111d87947341" providerId="ADAL" clId="{24BF5708-3128-4661-A0EB-95F2D90C0E7A}" dt="2022-10-07T15:08:23.542" v="1175" actId="20577"/>
        <pc:sldMkLst>
          <pc:docMk/>
          <pc:sldMk cId="2322260014" sldId="2145704309"/>
        </pc:sldMkLst>
        <pc:spChg chg="mod">
          <ac:chgData name="Nath, Aritra" userId="b6950d6a-3a09-49ec-8782-111d87947341" providerId="ADAL" clId="{24BF5708-3128-4661-A0EB-95F2D90C0E7A}" dt="2022-10-07T15:08:23.542" v="1175" actId="20577"/>
          <ac:spMkLst>
            <pc:docMk/>
            <pc:sldMk cId="2322260014" sldId="2145704309"/>
            <ac:spMk id="12" creationId="{47F77FC7-8B0D-41A8-A64A-78806790366E}"/>
          </ac:spMkLst>
        </pc:spChg>
      </pc:sldChg>
      <pc:sldChg chg="del">
        <pc:chgData name="Nath, Aritra" userId="b6950d6a-3a09-49ec-8782-111d87947341" providerId="ADAL" clId="{24BF5708-3128-4661-A0EB-95F2D90C0E7A}" dt="2022-10-07T15:52:47.358" v="1176" actId="47"/>
        <pc:sldMkLst>
          <pc:docMk/>
          <pc:sldMk cId="2568536372" sldId="2145704315"/>
        </pc:sldMkLst>
      </pc:sldChg>
      <pc:sldChg chg="del">
        <pc:chgData name="Nath, Aritra" userId="b6950d6a-3a09-49ec-8782-111d87947341" providerId="ADAL" clId="{24BF5708-3128-4661-A0EB-95F2D90C0E7A}" dt="2022-10-07T15:52:47.358" v="1176" actId="47"/>
        <pc:sldMkLst>
          <pc:docMk/>
          <pc:sldMk cId="587387831" sldId="2145704327"/>
        </pc:sldMkLst>
      </pc:sldChg>
      <pc:sldChg chg="modNotesTx">
        <pc:chgData name="Nath, Aritra" userId="b6950d6a-3a09-49ec-8782-111d87947341" providerId="ADAL" clId="{24BF5708-3128-4661-A0EB-95F2D90C0E7A}" dt="2022-10-07T16:00:30.364" v="1177" actId="20577"/>
        <pc:sldMkLst>
          <pc:docMk/>
          <pc:sldMk cId="1077174026" sldId="2145704334"/>
        </pc:sldMkLst>
      </pc:sldChg>
      <pc:sldChg chg="modSp del mod ord modAnim">
        <pc:chgData name="Nath, Aritra" userId="b6950d6a-3a09-49ec-8782-111d87947341" providerId="ADAL" clId="{24BF5708-3128-4661-A0EB-95F2D90C0E7A}" dt="2022-10-07T15:52:47.358" v="1176" actId="47"/>
        <pc:sldMkLst>
          <pc:docMk/>
          <pc:sldMk cId="2434673827" sldId="2145704335"/>
        </pc:sldMkLst>
        <pc:spChg chg="mod">
          <ac:chgData name="Nath, Aritra" userId="b6950d6a-3a09-49ec-8782-111d87947341" providerId="ADAL" clId="{24BF5708-3128-4661-A0EB-95F2D90C0E7A}" dt="2022-10-06T01:03:09.198" v="32" actId="20577"/>
          <ac:spMkLst>
            <pc:docMk/>
            <pc:sldMk cId="2434673827" sldId="2145704335"/>
            <ac:spMk id="2" creationId="{71FF9BE1-17EE-4F2E-9B63-AA5DF5A8554F}"/>
          </ac:spMkLst>
        </pc:spChg>
        <pc:spChg chg="mod">
          <ac:chgData name="Nath, Aritra" userId="b6950d6a-3a09-49ec-8782-111d87947341" providerId="ADAL" clId="{24BF5708-3128-4661-A0EB-95F2D90C0E7A}" dt="2022-10-07T00:20:45.602" v="66" actId="20577"/>
          <ac:spMkLst>
            <pc:docMk/>
            <pc:sldMk cId="2434673827" sldId="2145704335"/>
            <ac:spMk id="16" creationId="{A5E5BD23-4A76-4E12-B47D-65878110AD75}"/>
          </ac:spMkLst>
        </pc:spChg>
        <pc:spChg chg="mod">
          <ac:chgData name="Nath, Aritra" userId="b6950d6a-3a09-49ec-8782-111d87947341" providerId="ADAL" clId="{24BF5708-3128-4661-A0EB-95F2D90C0E7A}" dt="2022-10-06T01:02:40.316" v="23" actId="1076"/>
          <ac:spMkLst>
            <pc:docMk/>
            <pc:sldMk cId="2434673827" sldId="2145704335"/>
            <ac:spMk id="39" creationId="{3D855A0C-080F-4D50-8006-4FC4BFDA6E92}"/>
          </ac:spMkLst>
        </pc:spChg>
        <pc:spChg chg="mod">
          <ac:chgData name="Nath, Aritra" userId="b6950d6a-3a09-49ec-8782-111d87947341" providerId="ADAL" clId="{24BF5708-3128-4661-A0EB-95F2D90C0E7A}" dt="2022-10-06T01:02:45.482" v="24" actId="1076"/>
          <ac:spMkLst>
            <pc:docMk/>
            <pc:sldMk cId="2434673827" sldId="2145704335"/>
            <ac:spMk id="41" creationId="{41574EC2-9F19-428C-B7D1-B14A33D7F565}"/>
          </ac:spMkLst>
        </pc:spChg>
        <pc:spChg chg="mod">
          <ac:chgData name="Nath, Aritra" userId="b6950d6a-3a09-49ec-8782-111d87947341" providerId="ADAL" clId="{24BF5708-3128-4661-A0EB-95F2D90C0E7A}" dt="2022-10-06T01:02:28.755" v="13" actId="1037"/>
          <ac:spMkLst>
            <pc:docMk/>
            <pc:sldMk cId="2434673827" sldId="2145704335"/>
            <ac:spMk id="42" creationId="{1AC25B37-C55F-4901-A53B-19791EA33B8D}"/>
          </ac:spMkLst>
        </pc:spChg>
        <pc:spChg chg="mod">
          <ac:chgData name="Nath, Aritra" userId="b6950d6a-3a09-49ec-8782-111d87947341" providerId="ADAL" clId="{24BF5708-3128-4661-A0EB-95F2D90C0E7A}" dt="2022-10-07T00:36:47.806" v="178" actId="20577"/>
          <ac:spMkLst>
            <pc:docMk/>
            <pc:sldMk cId="2434673827" sldId="2145704335"/>
            <ac:spMk id="48" creationId="{E6BBA96C-CC46-4B1D-B130-CEA9F9EE1C37}"/>
          </ac:spMkLst>
        </pc:spChg>
        <pc:grpChg chg="mod">
          <ac:chgData name="Nath, Aritra" userId="b6950d6a-3a09-49ec-8782-111d87947341" providerId="ADAL" clId="{24BF5708-3128-4661-A0EB-95F2D90C0E7A}" dt="2022-10-07T00:37:04.053" v="185" actId="1038"/>
          <ac:grpSpMkLst>
            <pc:docMk/>
            <pc:sldMk cId="2434673827" sldId="2145704335"/>
            <ac:grpSpMk id="49" creationId="{B353CFBD-5CE5-4BE7-B6D8-0F100378E736}"/>
          </ac:grpSpMkLst>
        </pc:grpChg>
      </pc:sldChg>
      <pc:sldChg chg="del">
        <pc:chgData name="Nath, Aritra" userId="b6950d6a-3a09-49ec-8782-111d87947341" providerId="ADAL" clId="{24BF5708-3128-4661-A0EB-95F2D90C0E7A}" dt="2022-10-07T15:52:47.358" v="1176" actId="47"/>
        <pc:sldMkLst>
          <pc:docMk/>
          <pc:sldMk cId="4058189472" sldId="2145704336"/>
        </pc:sldMkLst>
      </pc:sldChg>
      <pc:sldChg chg="del">
        <pc:chgData name="Nath, Aritra" userId="b6950d6a-3a09-49ec-8782-111d87947341" providerId="ADAL" clId="{24BF5708-3128-4661-A0EB-95F2D90C0E7A}" dt="2022-10-07T15:52:47.358" v="1176" actId="47"/>
        <pc:sldMkLst>
          <pc:docMk/>
          <pc:sldMk cId="3311889248" sldId="2145704337"/>
        </pc:sldMkLst>
      </pc:sldChg>
      <pc:sldChg chg="del">
        <pc:chgData name="Nath, Aritra" userId="b6950d6a-3a09-49ec-8782-111d87947341" providerId="ADAL" clId="{24BF5708-3128-4661-A0EB-95F2D90C0E7A}" dt="2022-10-07T15:52:47.358" v="1176" actId="47"/>
        <pc:sldMkLst>
          <pc:docMk/>
          <pc:sldMk cId="2550910553" sldId="2145704340"/>
        </pc:sldMkLst>
      </pc:sldChg>
      <pc:sldChg chg="del ord">
        <pc:chgData name="Nath, Aritra" userId="b6950d6a-3a09-49ec-8782-111d87947341" providerId="ADAL" clId="{24BF5708-3128-4661-A0EB-95F2D90C0E7A}" dt="2022-10-07T15:52:47.358" v="1176" actId="47"/>
        <pc:sldMkLst>
          <pc:docMk/>
          <pc:sldMk cId="1736481212" sldId="2145704341"/>
        </pc:sldMkLst>
      </pc:sldChg>
      <pc:sldChg chg="del ord">
        <pc:chgData name="Nath, Aritra" userId="b6950d6a-3a09-49ec-8782-111d87947341" providerId="ADAL" clId="{24BF5708-3128-4661-A0EB-95F2D90C0E7A}" dt="2022-10-07T15:52:47.358" v="1176" actId="47"/>
        <pc:sldMkLst>
          <pc:docMk/>
          <pc:sldMk cId="1959492474" sldId="2145704342"/>
        </pc:sldMkLst>
      </pc:sldChg>
      <pc:sldChg chg="addSp delSp modSp mod delAnim modAnim modNotesTx">
        <pc:chgData name="Nath, Aritra" userId="b6950d6a-3a09-49ec-8782-111d87947341" providerId="ADAL" clId="{24BF5708-3128-4661-A0EB-95F2D90C0E7A}" dt="2022-10-07T03:17:58.901" v="1172" actId="1038"/>
        <pc:sldMkLst>
          <pc:docMk/>
          <pc:sldMk cId="1825800205" sldId="2145704343"/>
        </pc:sldMkLst>
        <pc:spChg chg="mod">
          <ac:chgData name="Nath, Aritra" userId="b6950d6a-3a09-49ec-8782-111d87947341" providerId="ADAL" clId="{24BF5708-3128-4661-A0EB-95F2D90C0E7A}" dt="2022-10-07T02:20:25.541" v="250" actId="20577"/>
          <ac:spMkLst>
            <pc:docMk/>
            <pc:sldMk cId="1825800205" sldId="2145704343"/>
            <ac:spMk id="2" creationId="{71FF9BE1-17EE-4F2E-9B63-AA5DF5A8554F}"/>
          </ac:spMkLst>
        </pc:spChg>
        <pc:spChg chg="mod topLvl">
          <ac:chgData name="Nath, Aritra" userId="b6950d6a-3a09-49ec-8782-111d87947341" providerId="ADAL" clId="{24BF5708-3128-4661-A0EB-95F2D90C0E7A}" dt="2022-10-07T03:16:54.842" v="1120" actId="164"/>
          <ac:spMkLst>
            <pc:docMk/>
            <pc:sldMk cId="1825800205" sldId="2145704343"/>
            <ac:spMk id="23" creationId="{2F35478F-C6EF-4865-A0A9-A6C5C36E198E}"/>
          </ac:spMkLst>
        </pc:spChg>
        <pc:spChg chg="del topLvl">
          <ac:chgData name="Nath, Aritra" userId="b6950d6a-3a09-49ec-8782-111d87947341" providerId="ADAL" clId="{24BF5708-3128-4661-A0EB-95F2D90C0E7A}" dt="2022-10-07T03:16:27.841" v="1117" actId="21"/>
          <ac:spMkLst>
            <pc:docMk/>
            <pc:sldMk cId="1825800205" sldId="2145704343"/>
            <ac:spMk id="24" creationId="{32E10E65-825F-4B81-86D3-0A92C1E9D973}"/>
          </ac:spMkLst>
        </pc:spChg>
        <pc:spChg chg="mod">
          <ac:chgData name="Nath, Aritra" userId="b6950d6a-3a09-49ec-8782-111d87947341" providerId="ADAL" clId="{24BF5708-3128-4661-A0EB-95F2D90C0E7A}" dt="2022-10-07T03:17:58.901" v="1172" actId="1038"/>
          <ac:spMkLst>
            <pc:docMk/>
            <pc:sldMk cId="1825800205" sldId="2145704343"/>
            <ac:spMk id="30" creationId="{94A3FB68-5566-4E14-8C51-C91CBB46CDEB}"/>
          </ac:spMkLst>
        </pc:spChg>
        <pc:spChg chg="mod">
          <ac:chgData name="Nath, Aritra" userId="b6950d6a-3a09-49ec-8782-111d87947341" providerId="ADAL" clId="{24BF5708-3128-4661-A0EB-95F2D90C0E7A}" dt="2022-10-07T03:17:58.901" v="1172" actId="1038"/>
          <ac:spMkLst>
            <pc:docMk/>
            <pc:sldMk cId="1825800205" sldId="2145704343"/>
            <ac:spMk id="32" creationId="{CE434A9B-CBC3-40B5-A09E-178A98903D5B}"/>
          </ac:spMkLst>
        </pc:spChg>
        <pc:spChg chg="mod">
          <ac:chgData name="Nath, Aritra" userId="b6950d6a-3a09-49ec-8782-111d87947341" providerId="ADAL" clId="{24BF5708-3128-4661-A0EB-95F2D90C0E7A}" dt="2022-10-07T03:17:58.901" v="1172" actId="1038"/>
          <ac:spMkLst>
            <pc:docMk/>
            <pc:sldMk cId="1825800205" sldId="2145704343"/>
            <ac:spMk id="34" creationId="{933E6C9B-69BC-44EB-B1B8-D2FF4B4B4DEB}"/>
          </ac:spMkLst>
        </pc:spChg>
        <pc:spChg chg="mod">
          <ac:chgData name="Nath, Aritra" userId="b6950d6a-3a09-49ec-8782-111d87947341" providerId="ADAL" clId="{24BF5708-3128-4661-A0EB-95F2D90C0E7A}" dt="2022-10-07T03:17:58.901" v="1172" actId="1038"/>
          <ac:spMkLst>
            <pc:docMk/>
            <pc:sldMk cId="1825800205" sldId="2145704343"/>
            <ac:spMk id="35" creationId="{C07DF02A-19A0-4FBC-B241-325985902065}"/>
          </ac:spMkLst>
        </pc:spChg>
        <pc:spChg chg="mod">
          <ac:chgData name="Nath, Aritra" userId="b6950d6a-3a09-49ec-8782-111d87947341" providerId="ADAL" clId="{24BF5708-3128-4661-A0EB-95F2D90C0E7A}" dt="2022-10-07T02:20:58.624" v="255" actId="20577"/>
          <ac:spMkLst>
            <pc:docMk/>
            <pc:sldMk cId="1825800205" sldId="2145704343"/>
            <ac:spMk id="37" creationId="{AE88F700-9AC4-4139-9921-F1813E052355}"/>
          </ac:spMkLst>
        </pc:spChg>
        <pc:spChg chg="mod">
          <ac:chgData name="Nath, Aritra" userId="b6950d6a-3a09-49ec-8782-111d87947341" providerId="ADAL" clId="{24BF5708-3128-4661-A0EB-95F2D90C0E7A}" dt="2022-10-07T03:17:43.825" v="1150" actId="1038"/>
          <ac:spMkLst>
            <pc:docMk/>
            <pc:sldMk cId="1825800205" sldId="2145704343"/>
            <ac:spMk id="38" creationId="{63A3D9E2-D012-4428-A669-F42445732379}"/>
          </ac:spMkLst>
        </pc:spChg>
        <pc:spChg chg="add mod">
          <ac:chgData name="Nath, Aritra" userId="b6950d6a-3a09-49ec-8782-111d87947341" providerId="ADAL" clId="{24BF5708-3128-4661-A0EB-95F2D90C0E7A}" dt="2022-10-07T03:16:30.163" v="1118"/>
          <ac:spMkLst>
            <pc:docMk/>
            <pc:sldMk cId="1825800205" sldId="2145704343"/>
            <ac:spMk id="40" creationId="{A8DAC1D8-BAB0-48A0-BD49-D1BA161C8642}"/>
          </ac:spMkLst>
        </pc:spChg>
        <pc:grpChg chg="add mod">
          <ac:chgData name="Nath, Aritra" userId="b6950d6a-3a09-49ec-8782-111d87947341" providerId="ADAL" clId="{24BF5708-3128-4661-A0EB-95F2D90C0E7A}" dt="2022-10-07T03:15:58.547" v="1113" actId="164"/>
          <ac:grpSpMkLst>
            <pc:docMk/>
            <pc:sldMk cId="1825800205" sldId="2145704343"/>
            <ac:grpSpMk id="6" creationId="{6ECDD668-1DD4-49A3-A096-C6DC3A81967E}"/>
          </ac:grpSpMkLst>
        </pc:grpChg>
        <pc:grpChg chg="add mod">
          <ac:chgData name="Nath, Aritra" userId="b6950d6a-3a09-49ec-8782-111d87947341" providerId="ADAL" clId="{24BF5708-3128-4661-A0EB-95F2D90C0E7A}" dt="2022-10-07T03:16:54.842" v="1120" actId="164"/>
          <ac:grpSpMkLst>
            <pc:docMk/>
            <pc:sldMk cId="1825800205" sldId="2145704343"/>
            <ac:grpSpMk id="7" creationId="{03512084-DCFC-473C-9E1D-40D9BA0F5928}"/>
          </ac:grpSpMkLst>
        </pc:grpChg>
        <pc:grpChg chg="del">
          <ac:chgData name="Nath, Aritra" userId="b6950d6a-3a09-49ec-8782-111d87947341" providerId="ADAL" clId="{24BF5708-3128-4661-A0EB-95F2D90C0E7A}" dt="2022-10-07T03:16:27.841" v="1117" actId="21"/>
          <ac:grpSpMkLst>
            <pc:docMk/>
            <pc:sldMk cId="1825800205" sldId="2145704343"/>
            <ac:grpSpMk id="22" creationId="{66056C59-8CB3-4014-A9BD-16C2C416795B}"/>
          </ac:grpSpMkLst>
        </pc:grpChg>
        <pc:grpChg chg="mod">
          <ac:chgData name="Nath, Aritra" userId="b6950d6a-3a09-49ec-8782-111d87947341" providerId="ADAL" clId="{24BF5708-3128-4661-A0EB-95F2D90C0E7A}" dt="2022-10-07T03:15:58.547" v="1113" actId="164"/>
          <ac:grpSpMkLst>
            <pc:docMk/>
            <pc:sldMk cId="1825800205" sldId="2145704343"/>
            <ac:grpSpMk id="28" creationId="{2AF9D563-43A2-47FE-A28C-7B84FF2C2235}"/>
          </ac:grpSpMkLst>
        </pc:grpChg>
        <pc:grpChg chg="mod">
          <ac:chgData name="Nath, Aritra" userId="b6950d6a-3a09-49ec-8782-111d87947341" providerId="ADAL" clId="{24BF5708-3128-4661-A0EB-95F2D90C0E7A}" dt="2022-10-07T03:15:58.547" v="1113" actId="164"/>
          <ac:grpSpMkLst>
            <pc:docMk/>
            <pc:sldMk cId="1825800205" sldId="2145704343"/>
            <ac:grpSpMk id="29" creationId="{4F20BB69-941A-4C99-8F4B-DE7A2F447347}"/>
          </ac:grpSpMkLst>
        </pc:grpChg>
        <pc:picChg chg="del">
          <ac:chgData name="Nath, Aritra" userId="b6950d6a-3a09-49ec-8782-111d87947341" providerId="ADAL" clId="{24BF5708-3128-4661-A0EB-95F2D90C0E7A}" dt="2022-10-07T02:20:52.511" v="251" actId="21"/>
          <ac:picMkLst>
            <pc:docMk/>
            <pc:sldMk cId="1825800205" sldId="2145704343"/>
            <ac:picMk id="10" creationId="{93C09A12-E116-4275-9072-8900DBDA3A6A}"/>
          </ac:picMkLst>
        </pc:picChg>
        <pc:picChg chg="mod">
          <ac:chgData name="Nath, Aritra" userId="b6950d6a-3a09-49ec-8782-111d87947341" providerId="ADAL" clId="{24BF5708-3128-4661-A0EB-95F2D90C0E7A}" dt="2022-10-07T03:16:54.842" v="1120" actId="164"/>
          <ac:picMkLst>
            <pc:docMk/>
            <pc:sldMk cId="1825800205" sldId="2145704343"/>
            <ac:picMk id="26" creationId="{180CC9EF-FC0C-4C11-B5AD-6425534EB551}"/>
          </ac:picMkLst>
        </pc:picChg>
        <pc:picChg chg="add mod">
          <ac:chgData name="Nath, Aritra" userId="b6950d6a-3a09-49ec-8782-111d87947341" providerId="ADAL" clId="{24BF5708-3128-4661-A0EB-95F2D90C0E7A}" dt="2022-10-07T02:21:01.717" v="256"/>
          <ac:picMkLst>
            <pc:docMk/>
            <pc:sldMk cId="1825800205" sldId="2145704343"/>
            <ac:picMk id="39" creationId="{76A321A3-D838-4495-861B-2E37F7EAE71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AD07F-00FD-426F-8388-C86AD7A492A3}" type="datetimeFigureOut">
              <a:rPr lang="en-US" smtClean="0"/>
              <a:t>10/7/2022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52A1B-EF1D-4773-8A44-4FCEE33CE52B}" type="slidenum">
              <a:rPr lang="en-US" smtClean="0"/>
              <a:t>‹#›</a:t>
            </a:fld>
            <a:endParaRPr lang="en-US"/>
          </a:p>
        </p:txBody>
      </p:sp>
    </p:spTree>
    <p:extLst>
      <p:ext uri="{BB962C8B-B14F-4D97-AF65-F5344CB8AC3E}">
        <p14:creationId xmlns:p14="http://schemas.microsoft.com/office/powerpoint/2010/main" val="3778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707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Slide Number Placeholder 3"/>
          <p:cNvSpPr>
            <a:spLocks noGrp="1"/>
          </p:cNvSpPr>
          <p:nvPr>
            <p:ph type="sldNum" sz="quarter" idx="5"/>
          </p:nvPr>
        </p:nvSpPr>
        <p:spPr/>
        <p:txBody>
          <a:bodyPr/>
          <a:lstStyle/>
          <a:p>
            <a:fld id="{ADB52A1B-EF1D-4773-8A44-4FCEE33CE52B}" type="slidenum">
              <a:rPr lang="en-US" smtClean="0"/>
              <a:t>10</a:t>
            </a:fld>
            <a:endParaRPr lang="en-US"/>
          </a:p>
        </p:txBody>
      </p:sp>
    </p:spTree>
    <p:extLst>
      <p:ext uri="{BB962C8B-B14F-4D97-AF65-F5344CB8AC3E}">
        <p14:creationId xmlns:p14="http://schemas.microsoft.com/office/powerpoint/2010/main" val="148679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Slide Number Placeholder 3"/>
          <p:cNvSpPr>
            <a:spLocks noGrp="1"/>
          </p:cNvSpPr>
          <p:nvPr>
            <p:ph type="sldNum" sz="quarter" idx="5"/>
          </p:nvPr>
        </p:nvSpPr>
        <p:spPr/>
        <p:txBody>
          <a:bodyPr/>
          <a:lstStyle/>
          <a:p>
            <a:fld id="{ADB52A1B-EF1D-4773-8A44-4FCEE33CE52B}" type="slidenum">
              <a:rPr lang="en-US" smtClean="0"/>
              <a:t>11</a:t>
            </a:fld>
            <a:endParaRPr lang="en-US"/>
          </a:p>
        </p:txBody>
      </p:sp>
    </p:spTree>
    <p:extLst>
      <p:ext uri="{BB962C8B-B14F-4D97-AF65-F5344CB8AC3E}">
        <p14:creationId xmlns:p14="http://schemas.microsoft.com/office/powerpoint/2010/main" val="2976937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Slide Number Placeholder 3"/>
          <p:cNvSpPr>
            <a:spLocks noGrp="1"/>
          </p:cNvSpPr>
          <p:nvPr>
            <p:ph type="sldNum" sz="quarter" idx="5"/>
          </p:nvPr>
        </p:nvSpPr>
        <p:spPr/>
        <p:txBody>
          <a:bodyPr/>
          <a:lstStyle/>
          <a:p>
            <a:fld id="{ADB52A1B-EF1D-4773-8A44-4FCEE33CE52B}" type="slidenum">
              <a:rPr lang="en-US" smtClean="0"/>
              <a:t>12</a:t>
            </a:fld>
            <a:endParaRPr lang="en-US"/>
          </a:p>
        </p:txBody>
      </p:sp>
    </p:spTree>
    <p:extLst>
      <p:ext uri="{BB962C8B-B14F-4D97-AF65-F5344CB8AC3E}">
        <p14:creationId xmlns:p14="http://schemas.microsoft.com/office/powerpoint/2010/main" val="3736560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minutes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39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minutes (for late start + housekeeping)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19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fld id="{ADB52A1B-EF1D-4773-8A44-4FCEE33CE52B}" type="slidenum">
              <a:rPr lang="en-US" smtClean="0"/>
              <a:t>3</a:t>
            </a:fld>
            <a:endParaRPr lang="en-US"/>
          </a:p>
        </p:txBody>
      </p:sp>
    </p:spTree>
    <p:extLst>
      <p:ext uri="{BB962C8B-B14F-4D97-AF65-F5344CB8AC3E}">
        <p14:creationId xmlns:p14="http://schemas.microsoft.com/office/powerpoint/2010/main" val="226743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Tenorite"/>
              </a:rPr>
              <a:t>First, this is not an exhaustive list and just looks at one schema (outcomes vs. processes) – later on in the class, we’ll look at other schemas for understanding fairness, like individual vs. group fairness.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Distributive : </a:t>
            </a:r>
            <a:r>
              <a:rPr lang="en-US" sz="1200">
                <a:latin typeface="Tenorite"/>
              </a:rPr>
              <a:t>Requires outcomes to be allocated in a way that is “socially just”; Rawls says that this requires a schema where there are equal rights, equal opportunity, and a focus on allocating resources to those who need them the 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need-based financial 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Procedural: </a:t>
            </a:r>
            <a:r>
              <a:rPr lang="en-US" sz="1200">
                <a:latin typeface="Tenorite"/>
              </a:rPr>
              <a:t>Requires the same set of transparent and non-discriminatory policies to be applied to everyone; basically due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merit-based financial 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Allocative: </a:t>
            </a:r>
            <a:r>
              <a:rPr lang="en-US" sz="1200">
                <a:latin typeface="Tenorite"/>
              </a:rPr>
              <a:t>Requires that resources are not withheld from certain people/groups compared to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due to a variety of reasons, women are rarely made CEOs of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Representational: </a:t>
            </a:r>
            <a:r>
              <a:rPr lang="en-US" sz="1200" b="0">
                <a:latin typeface="Tenorite"/>
              </a:rPr>
              <a:t>Requires that people/groups are not </a:t>
            </a:r>
            <a:r>
              <a:rPr lang="en-US" sz="1200">
                <a:latin typeface="Tenorite"/>
              </a:rPr>
              <a:t>stigmatized/stereotyped, even if they all receive the same “allocative” outcome in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misgendering by an AI system that only recognizes binary/cis gender expressions</a:t>
            </a:r>
            <a:endParaRPr lang="en-US" sz="1200" b="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Disparate impact: </a:t>
            </a:r>
            <a:r>
              <a:rPr lang="en-US" sz="1200">
                <a:latin typeface="Tenorite"/>
              </a:rPr>
              <a:t>“policies or practices that are facially neutral but have a disproportionally adverse impact” on certain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Amazon’s same-day delivery availability is clustered in predominantly white neighborhoods, even though they don’t consider race in deciding where to offer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Tenorite"/>
              </a:rPr>
              <a:t>Disparate treatment: </a:t>
            </a:r>
            <a:r>
              <a:rPr lang="en-US" sz="1200">
                <a:latin typeface="Tenorite"/>
              </a:rPr>
              <a:t>Policies or practices that contain “disparate treatment of similarly situated people and intent to discriminate”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latin typeface="Tenorite"/>
              </a:rPr>
              <a:t>E.g. redlining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latin typeface="Tenorit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Tenorite"/>
              </a:rPr>
              <a:t>Most mathematical measurements for fairness focus more on outcomes, but sometimes are constrained by process. No matter what doctrine you’re following, the big question at the end is: how do you measure any of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22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2.5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Fairness defined and operationalized within different disciplinary and professional contexts.</a:t>
            </a:r>
          </a:p>
        </p:txBody>
      </p:sp>
      <p:sp>
        <p:nvSpPr>
          <p:cNvPr id="4" name="Slide Number Placeholder 3"/>
          <p:cNvSpPr>
            <a:spLocks noGrp="1"/>
          </p:cNvSpPr>
          <p:nvPr>
            <p:ph type="sldNum" sz="quarter" idx="5"/>
          </p:nvPr>
        </p:nvSpPr>
        <p:spPr/>
        <p:txBody>
          <a:bodyPr/>
          <a:lstStyle/>
          <a:p>
            <a:fld id="{ADB52A1B-EF1D-4773-8A44-4FCEE33CE52B}" type="slidenum">
              <a:rPr lang="en-US" smtClean="0"/>
              <a:t>5</a:t>
            </a:fld>
            <a:endParaRPr lang="en-US"/>
          </a:p>
        </p:txBody>
      </p:sp>
    </p:spTree>
    <p:extLst>
      <p:ext uri="{BB962C8B-B14F-4D97-AF65-F5344CB8AC3E}">
        <p14:creationId xmlns:p14="http://schemas.microsoft.com/office/powerpoint/2010/main" val="214032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minutes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47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minutes</a:t>
            </a:r>
          </a:p>
          <a:p>
            <a:endParaRPr lang="en-US"/>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a:t>In addition to FPR/FNR (</a:t>
            </a:r>
            <a:r>
              <a:rPr lang="en-US" sz="1200" b="0" kern="1200" baseline="0">
                <a:solidFill>
                  <a:schemeClr val="tx1"/>
                </a:solidFill>
                <a:latin typeface="Calibri" panose="020F0502020204030204" pitchFamily="34" charset="0"/>
                <a:ea typeface="+mn-ea"/>
                <a:cs typeface="Calibri" panose="020F0502020204030204" pitchFamily="34" charset="0"/>
              </a:rPr>
              <a:t>Is the model accurate in identifying potential harms equally for members of each protected class?</a:t>
            </a:r>
            <a:r>
              <a:rPr lang="en-GB" sz="1200" b="0" kern="1200" baseline="0">
                <a:solidFill>
                  <a:schemeClr val="tx1"/>
                </a:solidFill>
                <a:latin typeface="Calibri" panose="020F0502020204030204" pitchFamily="34" charset="0"/>
                <a:ea typeface="+mn-ea"/>
                <a:cs typeface="Calibri" panose="020F0502020204030204" pitchFamily="34" charset="0"/>
              </a:rPr>
              <a:t>) </a:t>
            </a:r>
            <a:r>
              <a:rPr lang="en-US"/>
              <a:t>and calibration (</a:t>
            </a:r>
            <a:r>
              <a:rPr lang="en-US" sz="1200" b="0" kern="1200" baseline="0">
                <a:solidFill>
                  <a:schemeClr val="tx1"/>
                </a:solidFill>
                <a:latin typeface="Calibri" panose="020F0502020204030204" pitchFamily="34" charset="0"/>
                <a:ea typeface="+mn-ea"/>
                <a:cs typeface="Calibri" panose="020F0502020204030204" pitchFamily="34" charset="0"/>
              </a:rPr>
              <a:t>Does the model make accurate predictions, in aggregate, for members of each class? How well is the model calibrated for each protected class? How do these calibration profiles compare to each other?</a:t>
            </a:r>
            <a:r>
              <a:rPr lang="en-US"/>
              <a:t>) there are also additional metrics like balance (</a:t>
            </a:r>
            <a:r>
              <a:rPr lang="en-US" sz="1200" b="0" kern="1200" baseline="0">
                <a:solidFill>
                  <a:schemeClr val="tx1"/>
                </a:solidFill>
                <a:latin typeface="Calibri" panose="020F0502020204030204" pitchFamily="34" charset="0"/>
                <a:ea typeface="+mn-ea"/>
                <a:cs typeface="Calibri" panose="020F0502020204030204" pitchFamily="34" charset="0"/>
              </a:rPr>
              <a:t>Is the average score received by individuals in positive and negative instances similar across protected classes?)</a:t>
            </a:r>
            <a:r>
              <a:rPr lang="en-US"/>
              <a:t> and legal heuristics like the four-fifths rule (</a:t>
            </a:r>
            <a:r>
              <a:rPr lang="en-US" sz="1200" b="0" kern="1200" baseline="0">
                <a:solidFill>
                  <a:schemeClr val="tx1"/>
                </a:solidFill>
                <a:latin typeface="Calibri" panose="020F0502020204030204" pitchFamily="34" charset="0"/>
                <a:ea typeface="+mn-ea"/>
                <a:cs typeface="Calibri" panose="020F0502020204030204" pitchFamily="34" charset="0"/>
              </a:rPr>
              <a:t>Is the rate of intervention substantially different for members of different classes?)</a:t>
            </a:r>
            <a:endParaRPr lang="en-US"/>
          </a:p>
          <a:p>
            <a:pPr marL="171450" indent="-171450">
              <a:buFontTx/>
              <a:buChar char="-"/>
            </a:pPr>
            <a:endParaRPr lang="en-US"/>
          </a:p>
          <a:p>
            <a:pPr marL="0" indent="0">
              <a:buFontTx/>
              <a:buNone/>
            </a:pPr>
            <a:r>
              <a:rPr lang="en-US"/>
              <a:t>Conflicts among measures:</a:t>
            </a:r>
          </a:p>
          <a:p>
            <a:pPr marL="171450" marR="0" lvl="0" indent="-171450" algn="l"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Tenorite"/>
                <a:ea typeface="+mn-ea"/>
                <a:cs typeface="Calibri" panose="020F0502020204030204" pitchFamily="34" charset="0"/>
              </a:rPr>
              <a:t>Mathematically formulated criteria do not encompass the multi-faceted conceptualization of fairness compatible with diverse disciplines.</a:t>
            </a:r>
          </a:p>
          <a:p>
            <a:pPr marL="171450" marR="0" lvl="0" indent="-171450" algn="l"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Tenorite"/>
                <a:ea typeface="+mn-ea"/>
                <a:cs typeface="Calibri" panose="020F0502020204030204" pitchFamily="34" charset="0"/>
              </a:rPr>
              <a:t>The satisfiability of measures conflict with each other.</a:t>
            </a:r>
          </a:p>
          <a:p>
            <a:pPr marL="171450" marR="0" lvl="0" indent="-171450" algn="l" defTabSz="1219170" rtl="0" eaLnBrk="1" fontAlgn="auto" latinLnBrk="0" hangingPunct="1">
              <a:lnSpc>
                <a:spcPct val="100000"/>
              </a:lnSpc>
              <a:spcBef>
                <a:spcPts val="0"/>
              </a:spcBef>
              <a:spcAft>
                <a:spcPts val="1333"/>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Tenorite"/>
                <a:ea typeface="+mn-ea"/>
                <a:cs typeface="Calibri" panose="020F0502020204030204" pitchFamily="34" charset="0"/>
              </a:rPr>
              <a:t>Constraining the models to satisfy outcome parity measures penalizes overall accuracy. </a:t>
            </a:r>
            <a:endParaRPr lang="en-US"/>
          </a:p>
          <a:p>
            <a:pPr marL="171450" indent="-171450">
              <a:buFontTx/>
              <a:buChar cha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prstClr val="black"/>
                </a:solidFill>
                <a:effectLst/>
                <a:uLnTx/>
                <a:uFillTx/>
                <a:latin typeface="Tenorite"/>
                <a:ea typeface="+mn-ea"/>
                <a:cs typeface="+mn-cs"/>
              </a:rPr>
              <a:t>“although recent debates about fairness definitions have been framed in terms of operationalizations, they are, in fact, debates about different theoretical understandings of fairness—i.e., about the essentially contested nature of fairness as a construct” (from Measurement and Fairness)</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DB52A1B-EF1D-4773-8A44-4FCEE33CE52B}" type="slidenum">
              <a:rPr lang="en-US" smtClean="0"/>
              <a:t>7</a:t>
            </a:fld>
            <a:endParaRPr lang="en-US"/>
          </a:p>
        </p:txBody>
      </p:sp>
    </p:spTree>
    <p:extLst>
      <p:ext uri="{BB962C8B-B14F-4D97-AF65-F5344CB8AC3E}">
        <p14:creationId xmlns:p14="http://schemas.microsoft.com/office/powerpoint/2010/main" val="319215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minutes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680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p:txBody>
      </p:sp>
      <p:sp>
        <p:nvSpPr>
          <p:cNvPr id="4" name="Slide Number Placeholder 3"/>
          <p:cNvSpPr>
            <a:spLocks noGrp="1"/>
          </p:cNvSpPr>
          <p:nvPr>
            <p:ph type="sldNum" sz="quarter" idx="5"/>
          </p:nvPr>
        </p:nvSpPr>
        <p:spPr/>
        <p:txBody>
          <a:bodyPr/>
          <a:lstStyle/>
          <a:p>
            <a:fld id="{ADB52A1B-EF1D-4773-8A44-4FCEE33CE52B}" type="slidenum">
              <a:rPr lang="en-US" smtClean="0"/>
              <a:t>9</a:t>
            </a:fld>
            <a:endParaRPr lang="en-US"/>
          </a:p>
        </p:txBody>
      </p:sp>
    </p:spTree>
    <p:extLst>
      <p:ext uri="{BB962C8B-B14F-4D97-AF65-F5344CB8AC3E}">
        <p14:creationId xmlns:p14="http://schemas.microsoft.com/office/powerpoint/2010/main" val="1035215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11409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350527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4265720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84069186"/>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340802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48320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21399333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797539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am Slide 4 People">
    <p:bg>
      <p:bgRef idx="1001">
        <a:schemeClr val="bg1"/>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35E331D2-7C22-4DB3-AB72-E3701E6A7EAD}"/>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21" name="Picture Placeholder 10">
            <a:extLst>
              <a:ext uri="{FF2B5EF4-FFF2-40B4-BE49-F238E27FC236}">
                <a16:creationId xmlns:a16="http://schemas.microsoft.com/office/drawing/2014/main" id="{CDCB4386-6BD0-4815-85AF-DE479D13CE50}"/>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2" name="Text Placeholder 2">
            <a:extLst>
              <a:ext uri="{FF2B5EF4-FFF2-40B4-BE49-F238E27FC236}">
                <a16:creationId xmlns:a16="http://schemas.microsoft.com/office/drawing/2014/main" id="{491973C2-3E0C-4054-B662-F6700175FD9C}"/>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0D693BF4-D4ED-4CEB-B6B0-BA87287E17C4}"/>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1" name="Picture Placeholder 10">
            <a:extLst>
              <a:ext uri="{FF2B5EF4-FFF2-40B4-BE49-F238E27FC236}">
                <a16:creationId xmlns:a16="http://schemas.microsoft.com/office/drawing/2014/main" id="{3BF0DDB2-7F1F-4002-9A43-F52CB336AE97}"/>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2" name="Text Placeholder 2">
            <a:extLst>
              <a:ext uri="{FF2B5EF4-FFF2-40B4-BE49-F238E27FC236}">
                <a16:creationId xmlns:a16="http://schemas.microsoft.com/office/drawing/2014/main" id="{6E3F8C88-FC41-4CF1-BA73-31903AF3E4C0}"/>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Text Placeholder 2">
            <a:extLst>
              <a:ext uri="{FF2B5EF4-FFF2-40B4-BE49-F238E27FC236}">
                <a16:creationId xmlns:a16="http://schemas.microsoft.com/office/drawing/2014/main" id="{99886B9C-6B11-4A70-922A-8444C559B317}"/>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4" name="Picture Placeholder 10">
            <a:extLst>
              <a:ext uri="{FF2B5EF4-FFF2-40B4-BE49-F238E27FC236}">
                <a16:creationId xmlns:a16="http://schemas.microsoft.com/office/drawing/2014/main" id="{B9D5648F-E88D-48FE-A7D7-96CD27B8056C}"/>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35" name="Text Placeholder 2">
            <a:extLst>
              <a:ext uri="{FF2B5EF4-FFF2-40B4-BE49-F238E27FC236}">
                <a16:creationId xmlns:a16="http://schemas.microsoft.com/office/drawing/2014/main" id="{6E1F2A38-C08A-4294-BBA7-2935733C4FBA}"/>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E890DD51-B3E9-450E-A8AD-C1FE3E1AC047}"/>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7" name="Picture Placeholder 10">
            <a:extLst>
              <a:ext uri="{FF2B5EF4-FFF2-40B4-BE49-F238E27FC236}">
                <a16:creationId xmlns:a16="http://schemas.microsoft.com/office/drawing/2014/main" id="{E6581BCA-C02C-4272-B093-C29F733BB8B4}"/>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8" name="Text Placeholder 2">
            <a:extLst>
              <a:ext uri="{FF2B5EF4-FFF2-40B4-BE49-F238E27FC236}">
                <a16:creationId xmlns:a16="http://schemas.microsoft.com/office/drawing/2014/main" id="{946D19BB-DD0E-421D-87B4-6EA9BE33977A}"/>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9" name="Text Placeholder 2">
            <a:extLst>
              <a:ext uri="{FF2B5EF4-FFF2-40B4-BE49-F238E27FC236}">
                <a16:creationId xmlns:a16="http://schemas.microsoft.com/office/drawing/2014/main" id="{B9D443B9-E4AA-462B-8C0C-DBCF43C55F7B}"/>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0" name="Picture Placeholder 10">
            <a:extLst>
              <a:ext uri="{FF2B5EF4-FFF2-40B4-BE49-F238E27FC236}">
                <a16:creationId xmlns:a16="http://schemas.microsoft.com/office/drawing/2014/main" id="{2DCB550B-4ACB-43D5-A276-44245C8A9C34}"/>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41" name="Text Placeholder 2">
            <a:extLst>
              <a:ext uri="{FF2B5EF4-FFF2-40B4-BE49-F238E27FC236}">
                <a16:creationId xmlns:a16="http://schemas.microsoft.com/office/drawing/2014/main" id="{79DBCFDA-5CAE-4C81-9F68-7F897BD57BD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2" name="Text Placeholder 2">
            <a:extLst>
              <a:ext uri="{FF2B5EF4-FFF2-40B4-BE49-F238E27FC236}">
                <a16:creationId xmlns:a16="http://schemas.microsoft.com/office/drawing/2014/main" id="{394FD7E2-688A-4189-BC28-D1DBF663DE97}"/>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3" name="Picture Placeholder 10">
            <a:extLst>
              <a:ext uri="{FF2B5EF4-FFF2-40B4-BE49-F238E27FC236}">
                <a16:creationId xmlns:a16="http://schemas.microsoft.com/office/drawing/2014/main" id="{7C0B17E3-3E26-4FB2-8576-F3EF123FBCCB}"/>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44" name="Text Placeholder 2">
            <a:extLst>
              <a:ext uri="{FF2B5EF4-FFF2-40B4-BE49-F238E27FC236}">
                <a16:creationId xmlns:a16="http://schemas.microsoft.com/office/drawing/2014/main" id="{7287E406-627D-498E-B791-BB6845383025}"/>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5" name="Text Placeholder 2">
            <a:extLst>
              <a:ext uri="{FF2B5EF4-FFF2-40B4-BE49-F238E27FC236}">
                <a16:creationId xmlns:a16="http://schemas.microsoft.com/office/drawing/2014/main" id="{E0CA2750-702A-4E95-B29A-CDFDABA83314}"/>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6" name="Picture Placeholder 10">
            <a:extLst>
              <a:ext uri="{FF2B5EF4-FFF2-40B4-BE49-F238E27FC236}">
                <a16:creationId xmlns:a16="http://schemas.microsoft.com/office/drawing/2014/main" id="{7CAC08D4-2CE4-4CC0-96B7-60B5467837DD}"/>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47" name="Text Placeholder 2">
            <a:extLst>
              <a:ext uri="{FF2B5EF4-FFF2-40B4-BE49-F238E27FC236}">
                <a16:creationId xmlns:a16="http://schemas.microsoft.com/office/drawing/2014/main" id="{E474B56D-2F0D-47B3-8DAA-F62C68248EA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8" name="Text Placeholder 2">
            <a:extLst>
              <a:ext uri="{FF2B5EF4-FFF2-40B4-BE49-F238E27FC236}">
                <a16:creationId xmlns:a16="http://schemas.microsoft.com/office/drawing/2014/main" id="{62A5BB15-3297-4A80-B11F-DD425E83708E}"/>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9" name="Picture Placeholder 10">
            <a:extLst>
              <a:ext uri="{FF2B5EF4-FFF2-40B4-BE49-F238E27FC236}">
                <a16:creationId xmlns:a16="http://schemas.microsoft.com/office/drawing/2014/main" id="{29BDFFA3-88E1-4493-957B-8EEDEB3226A5}"/>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0" name="Text Placeholder 2">
            <a:extLst>
              <a:ext uri="{FF2B5EF4-FFF2-40B4-BE49-F238E27FC236}">
                <a16:creationId xmlns:a16="http://schemas.microsoft.com/office/drawing/2014/main" id="{28D0ACC6-4D3B-45FE-B0B4-9C287F0DDCED}"/>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1" name="Text Placeholder 2">
            <a:extLst>
              <a:ext uri="{FF2B5EF4-FFF2-40B4-BE49-F238E27FC236}">
                <a16:creationId xmlns:a16="http://schemas.microsoft.com/office/drawing/2014/main" id="{EF504387-DA84-4672-A9FE-EEEE0378560B}"/>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2" name="Date Placeholder 6">
            <a:extLst>
              <a:ext uri="{FF2B5EF4-FFF2-40B4-BE49-F238E27FC236}">
                <a16:creationId xmlns:a16="http://schemas.microsoft.com/office/drawing/2014/main" id="{A69BC47F-EBB3-4590-A42B-2F121D9C988E}"/>
              </a:ext>
            </a:extLst>
          </p:cNvPr>
          <p:cNvSpPr>
            <a:spLocks noGrp="1"/>
          </p:cNvSpPr>
          <p:nvPr>
            <p:ph type="dt" sz="half" idx="10"/>
          </p:nvPr>
        </p:nvSpPr>
        <p:spPr>
          <a:xfrm>
            <a:off x="838200" y="6356350"/>
            <a:ext cx="2743200" cy="365125"/>
          </a:xfrm>
        </p:spPr>
        <p:txBody>
          <a:bodyPr/>
          <a:lstStyle>
            <a:lvl1pPr>
              <a:defRPr sz="900">
                <a:solidFill>
                  <a:srgbClr val="898989"/>
                </a:solidFill>
              </a:defRPr>
            </a:lvl1pPr>
          </a:lstStyle>
          <a:p>
            <a:r>
              <a:rPr lang="en-US"/>
              <a:t>20XX</a:t>
            </a:r>
          </a:p>
        </p:txBody>
      </p:sp>
      <p:sp>
        <p:nvSpPr>
          <p:cNvPr id="53" name="Footer Placeholder 7">
            <a:extLst>
              <a:ext uri="{FF2B5EF4-FFF2-40B4-BE49-F238E27FC236}">
                <a16:creationId xmlns:a16="http://schemas.microsoft.com/office/drawing/2014/main" id="{CE13FCB6-E233-4CEC-832A-D5759AF01E91}"/>
              </a:ext>
            </a:extLst>
          </p:cNvPr>
          <p:cNvSpPr>
            <a:spLocks noGrp="1"/>
          </p:cNvSpPr>
          <p:nvPr>
            <p:ph type="ftr" sz="quarter" idx="11"/>
          </p:nvPr>
        </p:nvSpPr>
        <p:spPr>
          <a:xfrm>
            <a:off x="4038600" y="6356350"/>
            <a:ext cx="4114800" cy="365125"/>
          </a:xfrm>
        </p:spPr>
        <p:txBody>
          <a:bodyPr/>
          <a:lstStyle>
            <a:lvl1pPr>
              <a:defRPr sz="900">
                <a:solidFill>
                  <a:srgbClr val="898989"/>
                </a:solidFill>
              </a:defRPr>
            </a:lvl1pPr>
          </a:lstStyle>
          <a:p>
            <a:r>
              <a:rPr lang="en-US"/>
              <a:t>Pitch Deck</a:t>
            </a:r>
          </a:p>
        </p:txBody>
      </p:sp>
      <p:sp>
        <p:nvSpPr>
          <p:cNvPr id="54" name="Slide Number Placeholder 8">
            <a:extLst>
              <a:ext uri="{FF2B5EF4-FFF2-40B4-BE49-F238E27FC236}">
                <a16:creationId xmlns:a16="http://schemas.microsoft.com/office/drawing/2014/main" id="{B7F2444F-62D2-4D3E-A730-5124855E62D1}"/>
              </a:ext>
            </a:extLst>
          </p:cNvPr>
          <p:cNvSpPr>
            <a:spLocks noGrp="1"/>
          </p:cNvSpPr>
          <p:nvPr>
            <p:ph type="sldNum" sz="quarter" idx="12"/>
          </p:nvPr>
        </p:nvSpPr>
        <p:spPr>
          <a:xfrm>
            <a:off x="8610600" y="6356350"/>
            <a:ext cx="2743200" cy="365125"/>
          </a:xfrm>
        </p:spPr>
        <p:txBody>
          <a:bodyPr/>
          <a:lstStyle>
            <a:lvl1pPr>
              <a:defRPr sz="900">
                <a:solidFill>
                  <a:srgbClr val="898989"/>
                </a:solidFill>
              </a:defRPr>
            </a:lvl1pPr>
          </a:lstStyle>
          <a:p>
            <a:fld id="{B5CEABB6-07DC-46E8-9B57-56EC44A396E5}" type="slidenum">
              <a:rPr lang="en-US" smtClean="0"/>
              <a:t>‹#›</a:t>
            </a:fld>
            <a:endParaRPr lang="en-US"/>
          </a:p>
        </p:txBody>
      </p:sp>
    </p:spTree>
    <p:extLst>
      <p:ext uri="{BB962C8B-B14F-4D97-AF65-F5344CB8AC3E}">
        <p14:creationId xmlns:p14="http://schemas.microsoft.com/office/powerpoint/2010/main" val="5935298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80007974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91065433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11769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84993801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6106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ic text">
    <p:bg>
      <p:bgRef idx="1001">
        <a:schemeClr val="bg1"/>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35E331D2-7C22-4DB3-AB72-E3701E6A7EAD}"/>
              </a:ext>
            </a:extLst>
          </p:cNvPr>
          <p:cNvSpPr>
            <a:spLocks noGrp="1"/>
          </p:cNvSpPr>
          <p:nvPr>
            <p:ph type="title" hasCustomPrompt="1"/>
          </p:nvPr>
        </p:nvSpPr>
        <p:spPr>
          <a:xfrm>
            <a:off x="410038" y="381000"/>
            <a:ext cx="10027923" cy="473015"/>
          </a:xfrm>
        </p:spPr>
        <p:txBody>
          <a:bodyPr anchor="t">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52" name="Date Placeholder 6">
            <a:extLst>
              <a:ext uri="{FF2B5EF4-FFF2-40B4-BE49-F238E27FC236}">
                <a16:creationId xmlns:a16="http://schemas.microsoft.com/office/drawing/2014/main" id="{A69BC47F-EBB3-4590-A42B-2F121D9C988E}"/>
              </a:ext>
            </a:extLst>
          </p:cNvPr>
          <p:cNvSpPr>
            <a:spLocks noGrp="1"/>
          </p:cNvSpPr>
          <p:nvPr>
            <p:ph type="dt" sz="half" idx="10"/>
          </p:nvPr>
        </p:nvSpPr>
        <p:spPr>
          <a:xfrm>
            <a:off x="838200" y="6356350"/>
            <a:ext cx="2743200" cy="365125"/>
          </a:xfrm>
        </p:spPr>
        <p:txBody>
          <a:bodyPr/>
          <a:lstStyle>
            <a:lvl1pPr>
              <a:defRPr sz="900">
                <a:solidFill>
                  <a:srgbClr val="898989"/>
                </a:solidFill>
              </a:defRPr>
            </a:lvl1pPr>
          </a:lstStyle>
          <a:p>
            <a:r>
              <a:rPr lang="en-US"/>
              <a:t>2022</a:t>
            </a:r>
          </a:p>
        </p:txBody>
      </p:sp>
      <p:sp>
        <p:nvSpPr>
          <p:cNvPr id="53" name="Footer Placeholder 7">
            <a:extLst>
              <a:ext uri="{FF2B5EF4-FFF2-40B4-BE49-F238E27FC236}">
                <a16:creationId xmlns:a16="http://schemas.microsoft.com/office/drawing/2014/main" id="{CE13FCB6-E233-4CEC-832A-D5759AF01E91}"/>
              </a:ext>
            </a:extLst>
          </p:cNvPr>
          <p:cNvSpPr>
            <a:spLocks noGrp="1"/>
          </p:cNvSpPr>
          <p:nvPr>
            <p:ph type="ftr" sz="quarter" idx="11"/>
          </p:nvPr>
        </p:nvSpPr>
        <p:spPr>
          <a:xfrm>
            <a:off x="4038600" y="6356350"/>
            <a:ext cx="4114800" cy="365125"/>
          </a:xfrm>
        </p:spPr>
        <p:txBody>
          <a:bodyPr/>
          <a:lstStyle>
            <a:lvl1pPr>
              <a:defRPr sz="900">
                <a:solidFill>
                  <a:srgbClr val="898989"/>
                </a:solidFill>
              </a:defRPr>
            </a:lvl1pPr>
          </a:lstStyle>
          <a:p>
            <a:r>
              <a:rPr lang="en-US"/>
              <a:t>DSC180A: Responsible AI</a:t>
            </a:r>
          </a:p>
        </p:txBody>
      </p:sp>
      <p:sp>
        <p:nvSpPr>
          <p:cNvPr id="54" name="Slide Number Placeholder 8">
            <a:extLst>
              <a:ext uri="{FF2B5EF4-FFF2-40B4-BE49-F238E27FC236}">
                <a16:creationId xmlns:a16="http://schemas.microsoft.com/office/drawing/2014/main" id="{B7F2444F-62D2-4D3E-A730-5124855E62D1}"/>
              </a:ext>
            </a:extLst>
          </p:cNvPr>
          <p:cNvSpPr>
            <a:spLocks noGrp="1"/>
          </p:cNvSpPr>
          <p:nvPr>
            <p:ph type="sldNum" sz="quarter" idx="12"/>
          </p:nvPr>
        </p:nvSpPr>
        <p:spPr>
          <a:xfrm>
            <a:off x="8610600" y="6356350"/>
            <a:ext cx="2743200" cy="365125"/>
          </a:xfrm>
        </p:spPr>
        <p:txBody>
          <a:bodyPr/>
          <a:lstStyle>
            <a:lvl1pPr>
              <a:defRPr sz="900">
                <a:solidFill>
                  <a:srgbClr val="898989"/>
                </a:solidFill>
              </a:defRPr>
            </a:lvl1pPr>
          </a:lstStyle>
          <a:p>
            <a:fld id="{B5CEABB6-07DC-46E8-9B57-56EC44A396E5}" type="slidenum">
              <a:rPr lang="en-US" smtClean="0"/>
              <a:t>‹#›</a:t>
            </a:fld>
            <a:endParaRPr lang="en-US"/>
          </a:p>
        </p:txBody>
      </p:sp>
      <p:sp>
        <p:nvSpPr>
          <p:cNvPr id="55" name="Text Placeholder 8">
            <a:extLst>
              <a:ext uri="{FF2B5EF4-FFF2-40B4-BE49-F238E27FC236}">
                <a16:creationId xmlns:a16="http://schemas.microsoft.com/office/drawing/2014/main" id="{BC4206AE-58B1-40AA-9B33-7DD41A26B005}"/>
              </a:ext>
            </a:extLst>
          </p:cNvPr>
          <p:cNvSpPr>
            <a:spLocks noGrp="1"/>
          </p:cNvSpPr>
          <p:nvPr>
            <p:ph type="body" sz="quarter" idx="13" hasCustomPrompt="1"/>
          </p:nvPr>
        </p:nvSpPr>
        <p:spPr>
          <a:xfrm>
            <a:off x="410038" y="854015"/>
            <a:ext cx="11371923" cy="313932"/>
          </a:xfrm>
          <a:prstGeom prst="rect">
            <a:avLst/>
          </a:prstGeom>
          <a:noFill/>
        </p:spPr>
        <p:txBody>
          <a:bodyPr wrap="square" rtlCol="0">
            <a:spAutoFit/>
          </a:bodyPr>
          <a:lstStyle>
            <a:lvl1pPr marL="0" indent="0">
              <a:buNone/>
              <a:defRPr lang="en-US" sz="1600" i="1" noProof="0">
                <a:solidFill>
                  <a:schemeClr val="bg2">
                    <a:lumMod val="50000"/>
                  </a:schemeClr>
                </a:solidFill>
              </a:defRPr>
            </a:lvl1pPr>
          </a:lstStyle>
          <a:p>
            <a:pPr marL="0" lvl="0"/>
            <a:r>
              <a:rPr lang="en-US" noProof="0"/>
              <a:t>Click to add subtitle</a:t>
            </a:r>
          </a:p>
        </p:txBody>
      </p:sp>
      <p:sp>
        <p:nvSpPr>
          <p:cNvPr id="2" name="TextBox 1">
            <a:extLst>
              <a:ext uri="{FF2B5EF4-FFF2-40B4-BE49-F238E27FC236}">
                <a16:creationId xmlns:a16="http://schemas.microsoft.com/office/drawing/2014/main" id="{24F46A78-F53A-444D-8284-C07F27193EBB}"/>
              </a:ext>
            </a:extLst>
          </p:cNvPr>
          <p:cNvSpPr txBox="1"/>
          <p:nvPr userDrawn="1"/>
        </p:nvSpPr>
        <p:spPr>
          <a:xfrm>
            <a:off x="1742536" y="231187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350722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30933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11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87124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94933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681474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80078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495598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2022</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DSC180A: Responsible AI</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7477862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s://greenlining.org/publications/online-resources/2020/on-the-wrong-side-of-the-digital-divide/" TargetMode="External"/><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hyperlink" Target="https://www.calcities.org/news/post/2021/10/20/oakland-is-closing-the-digital-divide-through-oakwifi-and-education" TargetMode="External"/><Relationship Id="rId10" Type="http://schemas.openxmlformats.org/officeDocument/2006/relationships/image" Target="../media/image30.png"/><Relationship Id="rId4" Type="http://schemas.openxmlformats.org/officeDocument/2006/relationships/hyperlink" Target="https://itif.org/publications/2022/04/13/broadband-myths-do-isps-engage-digital-redlining/" TargetMode="External"/><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6.png"/><Relationship Id="rId3" Type="http://schemas.openxmlformats.org/officeDocument/2006/relationships/hyperlink" Target="https://www.jstor.org/stable/j.ctvjf9z6v" TargetMode="External"/><Relationship Id="rId7" Type="http://schemas.openxmlformats.org/officeDocument/2006/relationships/hyperlink" Target="https://www.bloomberg.com/graphics/2016-amazon-same-day/" TargetMode="External"/><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hyperlink" Target="https://www.californialawreview.org/wp-content/uploads/2016/06/2Barocas-Selbst.pdf" TargetMode="External"/><Relationship Id="rId11" Type="http://schemas.openxmlformats.org/officeDocument/2006/relationships/image" Target="../media/image35.png"/><Relationship Id="rId5" Type="http://schemas.openxmlformats.org/officeDocument/2006/relationships/hyperlink" Target="https://arxiv.org/pdf/1901.10002.pdf" TargetMode="External"/><Relationship Id="rId10" Type="http://schemas.openxmlformats.org/officeDocument/2006/relationships/image" Target="../media/image34.png"/><Relationship Id="rId4" Type="http://schemas.openxmlformats.org/officeDocument/2006/relationships/hyperlink" Target="https://www.youtube.com/watch?v=fMym_BKWQzk" TargetMode="External"/><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9.svg"/><Relationship Id="rId11" Type="http://schemas.openxmlformats.org/officeDocument/2006/relationships/hyperlink" Target="https://arxiv.org/abs/1909.11869" TargetMode="External"/><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hyperlink" Target="http://go.volarisgroup.com/rs/430-MBX-989/images/ProPublica_Commentary_Final_070616.pdf" TargetMode="External"/><Relationship Id="rId5" Type="http://schemas.openxmlformats.org/officeDocument/2006/relationships/hyperlink" Target="https://www.washingtonpost.com/news/monkey-cage/wp/2016/10/17/can-an-algorithm-be-racist-our-analysis-is-more-cautious-than-propublicas/?variant=116ae929826d1fd3" TargetMode="External"/><Relationship Id="rId10" Type="http://schemas.openxmlformats.org/officeDocument/2006/relationships/image" Target="../media/image48.png"/><Relationship Id="rId4" Type="http://schemas.openxmlformats.org/officeDocument/2006/relationships/hyperlink" Target="https://www.propublica.org/article/machine-bias-risk-assessments-in-criminal-sentencing" TargetMode="External"/><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Responsible AI</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a:t>Week 2: A multi-stakeholder perspective on ethical AI</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FB513-F44C-4847-8BAA-52221FAFDA34}"/>
              </a:ext>
            </a:extLst>
          </p:cNvPr>
          <p:cNvSpPr>
            <a:spLocks noGrp="1"/>
          </p:cNvSpPr>
          <p:nvPr>
            <p:ph type="title"/>
          </p:nvPr>
        </p:nvSpPr>
        <p:spPr/>
        <p:txBody>
          <a:bodyPr>
            <a:normAutofit fontScale="90000"/>
          </a:bodyPr>
          <a:lstStyle/>
          <a:p>
            <a:r>
              <a:rPr lang="en-US"/>
              <a:t>example: facial recognition technology (FRT)</a:t>
            </a:r>
          </a:p>
        </p:txBody>
      </p:sp>
      <p:sp>
        <p:nvSpPr>
          <p:cNvPr id="5" name="Rectangle 4">
            <a:extLst>
              <a:ext uri="{FF2B5EF4-FFF2-40B4-BE49-F238E27FC236}">
                <a16:creationId xmlns:a16="http://schemas.microsoft.com/office/drawing/2014/main" id="{A95FAEF7-3A23-4BB9-9C1D-6BF24AF16F41}"/>
              </a:ext>
            </a:extLst>
          </p:cNvPr>
          <p:cNvSpPr/>
          <p:nvPr/>
        </p:nvSpPr>
        <p:spPr>
          <a:xfrm>
            <a:off x="4308039" y="3131572"/>
            <a:ext cx="1356851" cy="9144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FRT product(s)</a:t>
            </a:r>
          </a:p>
        </p:txBody>
      </p:sp>
      <p:cxnSp>
        <p:nvCxnSpPr>
          <p:cNvPr id="7" name="Straight Arrow Connector 6">
            <a:extLst>
              <a:ext uri="{FF2B5EF4-FFF2-40B4-BE49-F238E27FC236}">
                <a16:creationId xmlns:a16="http://schemas.microsoft.com/office/drawing/2014/main" id="{BC9F7EC3-1A3A-4B02-A0D7-8AF6BF247093}"/>
              </a:ext>
            </a:extLst>
          </p:cNvPr>
          <p:cNvCxnSpPr>
            <a:cxnSpLocks/>
            <a:stCxn id="5" idx="2"/>
            <a:endCxn id="9" idx="0"/>
          </p:cNvCxnSpPr>
          <p:nvPr/>
        </p:nvCxnSpPr>
        <p:spPr>
          <a:xfrm>
            <a:off x="4986465" y="4045972"/>
            <a:ext cx="1581485" cy="11531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936C2B-2B18-41B3-AEDE-3759A1E95D8B}"/>
              </a:ext>
            </a:extLst>
          </p:cNvPr>
          <p:cNvSpPr/>
          <p:nvPr/>
        </p:nvSpPr>
        <p:spPr>
          <a:xfrm>
            <a:off x="5820699" y="5199150"/>
            <a:ext cx="1494502"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Police department</a:t>
            </a:r>
          </a:p>
        </p:txBody>
      </p:sp>
      <p:sp>
        <p:nvSpPr>
          <p:cNvPr id="10" name="Rectangle 9">
            <a:extLst>
              <a:ext uri="{FF2B5EF4-FFF2-40B4-BE49-F238E27FC236}">
                <a16:creationId xmlns:a16="http://schemas.microsoft.com/office/drawing/2014/main" id="{B3C322C3-38D4-4E59-BD13-1A951F14AF2B}"/>
              </a:ext>
            </a:extLst>
          </p:cNvPr>
          <p:cNvSpPr/>
          <p:nvPr/>
        </p:nvSpPr>
        <p:spPr>
          <a:xfrm>
            <a:off x="7315201" y="2465091"/>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Large company</a:t>
            </a:r>
          </a:p>
        </p:txBody>
      </p:sp>
      <p:sp>
        <p:nvSpPr>
          <p:cNvPr id="11" name="Rectangle 10">
            <a:extLst>
              <a:ext uri="{FF2B5EF4-FFF2-40B4-BE49-F238E27FC236}">
                <a16:creationId xmlns:a16="http://schemas.microsoft.com/office/drawing/2014/main" id="{1E0C112B-47D4-4928-BFD9-BA753DCBB813}"/>
              </a:ext>
            </a:extLst>
          </p:cNvPr>
          <p:cNvSpPr/>
          <p:nvPr/>
        </p:nvSpPr>
        <p:spPr>
          <a:xfrm>
            <a:off x="5664890" y="1675352"/>
            <a:ext cx="1130710"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Public school system</a:t>
            </a:r>
          </a:p>
        </p:txBody>
      </p:sp>
      <p:sp>
        <p:nvSpPr>
          <p:cNvPr id="12" name="Rectangle 11">
            <a:extLst>
              <a:ext uri="{FF2B5EF4-FFF2-40B4-BE49-F238E27FC236}">
                <a16:creationId xmlns:a16="http://schemas.microsoft.com/office/drawing/2014/main" id="{3CC88B93-FD58-4EEA-893A-D917C4F584E4}"/>
              </a:ext>
            </a:extLst>
          </p:cNvPr>
          <p:cNvSpPr/>
          <p:nvPr/>
        </p:nvSpPr>
        <p:spPr>
          <a:xfrm>
            <a:off x="7315201" y="3846868"/>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Cell phone manufacturer</a:t>
            </a:r>
          </a:p>
        </p:txBody>
      </p:sp>
      <p:cxnSp>
        <p:nvCxnSpPr>
          <p:cNvPr id="13" name="Straight Arrow Connector 12">
            <a:extLst>
              <a:ext uri="{FF2B5EF4-FFF2-40B4-BE49-F238E27FC236}">
                <a16:creationId xmlns:a16="http://schemas.microsoft.com/office/drawing/2014/main" id="{2F144288-CFC1-4D79-B5D3-7AF158C26E51}"/>
              </a:ext>
            </a:extLst>
          </p:cNvPr>
          <p:cNvCxnSpPr>
            <a:cxnSpLocks/>
            <a:stCxn id="5" idx="0"/>
            <a:endCxn id="11" idx="1"/>
          </p:cNvCxnSpPr>
          <p:nvPr/>
        </p:nvCxnSpPr>
        <p:spPr>
          <a:xfrm flipV="1">
            <a:off x="4986465" y="2132552"/>
            <a:ext cx="678425" cy="9990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B5D0BE-2A78-4B73-8EAC-8B6ED6E2FC74}"/>
              </a:ext>
            </a:extLst>
          </p:cNvPr>
          <p:cNvCxnSpPr>
            <a:cxnSpLocks/>
            <a:stCxn id="5" idx="3"/>
            <a:endCxn id="10" idx="1"/>
          </p:cNvCxnSpPr>
          <p:nvPr/>
        </p:nvCxnSpPr>
        <p:spPr>
          <a:xfrm flipV="1">
            <a:off x="5664890" y="2922291"/>
            <a:ext cx="1650311" cy="6664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654699-D06E-46C1-85C0-78641462D2D5}"/>
              </a:ext>
            </a:extLst>
          </p:cNvPr>
          <p:cNvCxnSpPr>
            <a:cxnSpLocks/>
            <a:stCxn id="5" idx="3"/>
            <a:endCxn id="12" idx="1"/>
          </p:cNvCxnSpPr>
          <p:nvPr/>
        </p:nvCxnSpPr>
        <p:spPr>
          <a:xfrm>
            <a:off x="5664890" y="3588772"/>
            <a:ext cx="1650311" cy="7152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46D087-B8C2-4B66-8B10-A21873AC6EF6}"/>
              </a:ext>
            </a:extLst>
          </p:cNvPr>
          <p:cNvSpPr/>
          <p:nvPr/>
        </p:nvSpPr>
        <p:spPr>
          <a:xfrm>
            <a:off x="1817071" y="3131571"/>
            <a:ext cx="1356851" cy="914400"/>
          </a:xfrm>
          <a:prstGeom prst="rect">
            <a:avLst/>
          </a:prstGeom>
          <a:solidFill>
            <a:srgbClr val="7030A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Tech vendor</a:t>
            </a:r>
          </a:p>
        </p:txBody>
      </p:sp>
      <p:cxnSp>
        <p:nvCxnSpPr>
          <p:cNvPr id="33" name="Straight Arrow Connector 32">
            <a:extLst>
              <a:ext uri="{FF2B5EF4-FFF2-40B4-BE49-F238E27FC236}">
                <a16:creationId xmlns:a16="http://schemas.microsoft.com/office/drawing/2014/main" id="{73228AFB-B233-44DB-B04D-5B0C491BDABC}"/>
              </a:ext>
            </a:extLst>
          </p:cNvPr>
          <p:cNvCxnSpPr>
            <a:stCxn id="31" idx="3"/>
            <a:endCxn id="5" idx="1"/>
          </p:cNvCxnSpPr>
          <p:nvPr/>
        </p:nvCxnSpPr>
        <p:spPr>
          <a:xfrm>
            <a:off x="3173922" y="3588771"/>
            <a:ext cx="1134117" cy="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Date Placeholder 2">
            <a:extLst>
              <a:ext uri="{FF2B5EF4-FFF2-40B4-BE49-F238E27FC236}">
                <a16:creationId xmlns:a16="http://schemas.microsoft.com/office/drawing/2014/main" id="{3270522A-16B0-484E-87B4-7CEA457E3F6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4" name="Footer Placeholder 3">
            <a:extLst>
              <a:ext uri="{FF2B5EF4-FFF2-40B4-BE49-F238E27FC236}">
                <a16:creationId xmlns:a16="http://schemas.microsoft.com/office/drawing/2014/main" id="{CFED17A3-E3D7-4B3D-AF0F-857EFC759C0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45" name="Slide Number Placeholder 4">
            <a:extLst>
              <a:ext uri="{FF2B5EF4-FFF2-40B4-BE49-F238E27FC236}">
                <a16:creationId xmlns:a16="http://schemas.microsoft.com/office/drawing/2014/main" id="{0D468669-AD42-418A-9427-AF6F0F6C0F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46" name="TextBox 45">
            <a:extLst>
              <a:ext uri="{FF2B5EF4-FFF2-40B4-BE49-F238E27FC236}">
                <a16:creationId xmlns:a16="http://schemas.microsoft.com/office/drawing/2014/main" id="{C62CB216-85B9-4227-9390-481D14B303ED}"/>
              </a:ext>
            </a:extLst>
          </p:cNvPr>
          <p:cNvSpPr txBox="1"/>
          <p:nvPr/>
        </p:nvSpPr>
        <p:spPr>
          <a:xfrm>
            <a:off x="3384943" y="3320322"/>
            <a:ext cx="746486" cy="307777"/>
          </a:xfrm>
          <a:prstGeom prst="rect">
            <a:avLst/>
          </a:prstGeom>
          <a:noFill/>
        </p:spPr>
        <p:txBody>
          <a:bodyPr wrap="none" rtlCol="0">
            <a:spAutoFit/>
          </a:bodyPr>
          <a:lstStyle/>
          <a:p>
            <a:r>
              <a:rPr lang="en-US" sz="1400">
                <a:solidFill>
                  <a:srgbClr val="7030A0"/>
                </a:solidFill>
              </a:rPr>
              <a:t>creates</a:t>
            </a:r>
          </a:p>
        </p:txBody>
      </p:sp>
      <p:sp>
        <p:nvSpPr>
          <p:cNvPr id="47" name="TextBox 46">
            <a:extLst>
              <a:ext uri="{FF2B5EF4-FFF2-40B4-BE49-F238E27FC236}">
                <a16:creationId xmlns:a16="http://schemas.microsoft.com/office/drawing/2014/main" id="{8D6BC7C3-98F8-4B71-A1BE-78260BCAA713}"/>
              </a:ext>
            </a:extLst>
          </p:cNvPr>
          <p:cNvSpPr txBox="1"/>
          <p:nvPr/>
        </p:nvSpPr>
        <p:spPr>
          <a:xfrm rot="18289038">
            <a:off x="4520590" y="2448148"/>
            <a:ext cx="1369157" cy="307777"/>
          </a:xfrm>
          <a:prstGeom prst="rect">
            <a:avLst/>
          </a:prstGeom>
          <a:noFill/>
        </p:spPr>
        <p:txBody>
          <a:bodyPr wrap="none" rtlCol="0">
            <a:spAutoFit/>
          </a:bodyPr>
          <a:lstStyle/>
          <a:p>
            <a:r>
              <a:rPr lang="en-US" sz="1400">
                <a:solidFill>
                  <a:srgbClr val="00B050"/>
                </a:solidFill>
              </a:rPr>
              <a:t>purchases/uses</a:t>
            </a:r>
          </a:p>
        </p:txBody>
      </p:sp>
      <p:sp>
        <p:nvSpPr>
          <p:cNvPr id="48" name="TextBox 47">
            <a:extLst>
              <a:ext uri="{FF2B5EF4-FFF2-40B4-BE49-F238E27FC236}">
                <a16:creationId xmlns:a16="http://schemas.microsoft.com/office/drawing/2014/main" id="{A8DF216E-18DC-4FF4-8F4C-5EAFEC141180}"/>
              </a:ext>
            </a:extLst>
          </p:cNvPr>
          <p:cNvSpPr txBox="1"/>
          <p:nvPr/>
        </p:nvSpPr>
        <p:spPr>
          <a:xfrm rot="20290442">
            <a:off x="5724784" y="3013587"/>
            <a:ext cx="1369157" cy="307777"/>
          </a:xfrm>
          <a:prstGeom prst="rect">
            <a:avLst/>
          </a:prstGeom>
          <a:noFill/>
        </p:spPr>
        <p:txBody>
          <a:bodyPr wrap="none" rtlCol="0">
            <a:spAutoFit/>
          </a:bodyPr>
          <a:lstStyle/>
          <a:p>
            <a:r>
              <a:rPr lang="en-US" sz="1400">
                <a:solidFill>
                  <a:srgbClr val="00B050"/>
                </a:solidFill>
              </a:rPr>
              <a:t>purchases/uses</a:t>
            </a:r>
          </a:p>
        </p:txBody>
      </p:sp>
      <p:sp>
        <p:nvSpPr>
          <p:cNvPr id="49" name="TextBox 48">
            <a:extLst>
              <a:ext uri="{FF2B5EF4-FFF2-40B4-BE49-F238E27FC236}">
                <a16:creationId xmlns:a16="http://schemas.microsoft.com/office/drawing/2014/main" id="{0A589F5A-B316-4A2C-BB0D-EAE712BDBCBF}"/>
              </a:ext>
            </a:extLst>
          </p:cNvPr>
          <p:cNvSpPr txBox="1"/>
          <p:nvPr/>
        </p:nvSpPr>
        <p:spPr>
          <a:xfrm rot="1457679">
            <a:off x="5883372" y="3692979"/>
            <a:ext cx="1369157" cy="307777"/>
          </a:xfrm>
          <a:prstGeom prst="rect">
            <a:avLst/>
          </a:prstGeom>
          <a:noFill/>
        </p:spPr>
        <p:txBody>
          <a:bodyPr wrap="none" rtlCol="0">
            <a:spAutoFit/>
          </a:bodyPr>
          <a:lstStyle/>
          <a:p>
            <a:r>
              <a:rPr lang="en-US" sz="1400">
                <a:solidFill>
                  <a:srgbClr val="00B050"/>
                </a:solidFill>
              </a:rPr>
              <a:t>purchases/uses</a:t>
            </a:r>
          </a:p>
        </p:txBody>
      </p:sp>
      <p:sp>
        <p:nvSpPr>
          <p:cNvPr id="50" name="TextBox 49">
            <a:extLst>
              <a:ext uri="{FF2B5EF4-FFF2-40B4-BE49-F238E27FC236}">
                <a16:creationId xmlns:a16="http://schemas.microsoft.com/office/drawing/2014/main" id="{A6175AA7-EA59-4FB9-BAD5-B6B682EEFB77}"/>
              </a:ext>
            </a:extLst>
          </p:cNvPr>
          <p:cNvSpPr txBox="1"/>
          <p:nvPr/>
        </p:nvSpPr>
        <p:spPr>
          <a:xfrm rot="2184110">
            <a:off x="5239448" y="4380411"/>
            <a:ext cx="1369157" cy="307777"/>
          </a:xfrm>
          <a:prstGeom prst="rect">
            <a:avLst/>
          </a:prstGeom>
          <a:noFill/>
        </p:spPr>
        <p:txBody>
          <a:bodyPr wrap="none" rtlCol="0">
            <a:spAutoFit/>
          </a:bodyPr>
          <a:lstStyle/>
          <a:p>
            <a:r>
              <a:rPr lang="en-US" sz="1400">
                <a:solidFill>
                  <a:srgbClr val="00B050"/>
                </a:solidFill>
              </a:rPr>
              <a:t>purchases/uses</a:t>
            </a:r>
          </a:p>
        </p:txBody>
      </p:sp>
    </p:spTree>
    <p:extLst>
      <p:ext uri="{BB962C8B-B14F-4D97-AF65-F5344CB8AC3E}">
        <p14:creationId xmlns:p14="http://schemas.microsoft.com/office/powerpoint/2010/main" val="973754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FB513-F44C-4847-8BAA-52221FAFDA34}"/>
              </a:ext>
            </a:extLst>
          </p:cNvPr>
          <p:cNvSpPr>
            <a:spLocks noGrp="1"/>
          </p:cNvSpPr>
          <p:nvPr>
            <p:ph type="title"/>
          </p:nvPr>
        </p:nvSpPr>
        <p:spPr/>
        <p:txBody>
          <a:bodyPr>
            <a:normAutofit fontScale="90000"/>
          </a:bodyPr>
          <a:lstStyle/>
          <a:p>
            <a:r>
              <a:rPr lang="en-US"/>
              <a:t>example: facial recognition technology (FRT)</a:t>
            </a:r>
          </a:p>
        </p:txBody>
      </p:sp>
      <p:sp>
        <p:nvSpPr>
          <p:cNvPr id="5" name="Rectangle 4">
            <a:extLst>
              <a:ext uri="{FF2B5EF4-FFF2-40B4-BE49-F238E27FC236}">
                <a16:creationId xmlns:a16="http://schemas.microsoft.com/office/drawing/2014/main" id="{A95FAEF7-3A23-4BB9-9C1D-6BF24AF16F41}"/>
              </a:ext>
            </a:extLst>
          </p:cNvPr>
          <p:cNvSpPr/>
          <p:nvPr/>
        </p:nvSpPr>
        <p:spPr>
          <a:xfrm>
            <a:off x="4308039" y="3131572"/>
            <a:ext cx="1356851" cy="9144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FRT product(s)</a:t>
            </a:r>
          </a:p>
        </p:txBody>
      </p:sp>
      <p:cxnSp>
        <p:nvCxnSpPr>
          <p:cNvPr id="7" name="Straight Arrow Connector 6">
            <a:extLst>
              <a:ext uri="{FF2B5EF4-FFF2-40B4-BE49-F238E27FC236}">
                <a16:creationId xmlns:a16="http://schemas.microsoft.com/office/drawing/2014/main" id="{BC9F7EC3-1A3A-4B02-A0D7-8AF6BF247093}"/>
              </a:ext>
            </a:extLst>
          </p:cNvPr>
          <p:cNvCxnSpPr>
            <a:cxnSpLocks/>
            <a:stCxn id="5" idx="2"/>
            <a:endCxn id="9" idx="0"/>
          </p:cNvCxnSpPr>
          <p:nvPr/>
        </p:nvCxnSpPr>
        <p:spPr>
          <a:xfrm>
            <a:off x="4986465" y="4045972"/>
            <a:ext cx="1581485" cy="11531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936C2B-2B18-41B3-AEDE-3759A1E95D8B}"/>
              </a:ext>
            </a:extLst>
          </p:cNvPr>
          <p:cNvSpPr/>
          <p:nvPr/>
        </p:nvSpPr>
        <p:spPr>
          <a:xfrm>
            <a:off x="5820699" y="5199150"/>
            <a:ext cx="1494502"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Police department</a:t>
            </a:r>
          </a:p>
        </p:txBody>
      </p:sp>
      <p:sp>
        <p:nvSpPr>
          <p:cNvPr id="10" name="Rectangle 9">
            <a:extLst>
              <a:ext uri="{FF2B5EF4-FFF2-40B4-BE49-F238E27FC236}">
                <a16:creationId xmlns:a16="http://schemas.microsoft.com/office/drawing/2014/main" id="{B3C322C3-38D4-4E59-BD13-1A951F14AF2B}"/>
              </a:ext>
            </a:extLst>
          </p:cNvPr>
          <p:cNvSpPr/>
          <p:nvPr/>
        </p:nvSpPr>
        <p:spPr>
          <a:xfrm>
            <a:off x="7315201" y="2465091"/>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Large company</a:t>
            </a:r>
          </a:p>
        </p:txBody>
      </p:sp>
      <p:sp>
        <p:nvSpPr>
          <p:cNvPr id="11" name="Rectangle 10">
            <a:extLst>
              <a:ext uri="{FF2B5EF4-FFF2-40B4-BE49-F238E27FC236}">
                <a16:creationId xmlns:a16="http://schemas.microsoft.com/office/drawing/2014/main" id="{1E0C112B-47D4-4928-BFD9-BA753DCBB813}"/>
              </a:ext>
            </a:extLst>
          </p:cNvPr>
          <p:cNvSpPr/>
          <p:nvPr/>
        </p:nvSpPr>
        <p:spPr>
          <a:xfrm>
            <a:off x="5664890" y="1675352"/>
            <a:ext cx="1130710"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Public school system</a:t>
            </a:r>
          </a:p>
        </p:txBody>
      </p:sp>
      <p:sp>
        <p:nvSpPr>
          <p:cNvPr id="12" name="Rectangle 11">
            <a:extLst>
              <a:ext uri="{FF2B5EF4-FFF2-40B4-BE49-F238E27FC236}">
                <a16:creationId xmlns:a16="http://schemas.microsoft.com/office/drawing/2014/main" id="{3CC88B93-FD58-4EEA-893A-D917C4F584E4}"/>
              </a:ext>
            </a:extLst>
          </p:cNvPr>
          <p:cNvSpPr/>
          <p:nvPr/>
        </p:nvSpPr>
        <p:spPr>
          <a:xfrm>
            <a:off x="7315201" y="3846868"/>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Cell phone manufacturer</a:t>
            </a:r>
          </a:p>
        </p:txBody>
      </p:sp>
      <p:cxnSp>
        <p:nvCxnSpPr>
          <p:cNvPr id="13" name="Straight Arrow Connector 12">
            <a:extLst>
              <a:ext uri="{FF2B5EF4-FFF2-40B4-BE49-F238E27FC236}">
                <a16:creationId xmlns:a16="http://schemas.microsoft.com/office/drawing/2014/main" id="{2F144288-CFC1-4D79-B5D3-7AF158C26E51}"/>
              </a:ext>
            </a:extLst>
          </p:cNvPr>
          <p:cNvCxnSpPr>
            <a:cxnSpLocks/>
            <a:stCxn id="5" idx="0"/>
            <a:endCxn id="11" idx="1"/>
          </p:cNvCxnSpPr>
          <p:nvPr/>
        </p:nvCxnSpPr>
        <p:spPr>
          <a:xfrm flipV="1">
            <a:off x="4986465" y="2132552"/>
            <a:ext cx="678425" cy="9990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B5D0BE-2A78-4B73-8EAC-8B6ED6E2FC74}"/>
              </a:ext>
            </a:extLst>
          </p:cNvPr>
          <p:cNvCxnSpPr>
            <a:cxnSpLocks/>
            <a:stCxn id="5" idx="3"/>
            <a:endCxn id="10" idx="1"/>
          </p:cNvCxnSpPr>
          <p:nvPr/>
        </p:nvCxnSpPr>
        <p:spPr>
          <a:xfrm flipV="1">
            <a:off x="5664890" y="2922291"/>
            <a:ext cx="1650311" cy="6664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654699-D06E-46C1-85C0-78641462D2D5}"/>
              </a:ext>
            </a:extLst>
          </p:cNvPr>
          <p:cNvCxnSpPr>
            <a:cxnSpLocks/>
            <a:stCxn id="5" idx="3"/>
            <a:endCxn id="12" idx="1"/>
          </p:cNvCxnSpPr>
          <p:nvPr/>
        </p:nvCxnSpPr>
        <p:spPr>
          <a:xfrm>
            <a:off x="5664890" y="3588772"/>
            <a:ext cx="1650311" cy="7152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46D087-B8C2-4B66-8B10-A21873AC6EF6}"/>
              </a:ext>
            </a:extLst>
          </p:cNvPr>
          <p:cNvSpPr/>
          <p:nvPr/>
        </p:nvSpPr>
        <p:spPr>
          <a:xfrm>
            <a:off x="1817071" y="3131571"/>
            <a:ext cx="1356851" cy="914400"/>
          </a:xfrm>
          <a:prstGeom prst="rect">
            <a:avLst/>
          </a:prstGeom>
          <a:solidFill>
            <a:srgbClr val="7030A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Tech vendor</a:t>
            </a:r>
          </a:p>
        </p:txBody>
      </p:sp>
      <p:cxnSp>
        <p:nvCxnSpPr>
          <p:cNvPr id="33" name="Straight Arrow Connector 32">
            <a:extLst>
              <a:ext uri="{FF2B5EF4-FFF2-40B4-BE49-F238E27FC236}">
                <a16:creationId xmlns:a16="http://schemas.microsoft.com/office/drawing/2014/main" id="{73228AFB-B233-44DB-B04D-5B0C491BDABC}"/>
              </a:ext>
            </a:extLst>
          </p:cNvPr>
          <p:cNvCxnSpPr>
            <a:stCxn id="31" idx="3"/>
            <a:endCxn id="5" idx="1"/>
          </p:cNvCxnSpPr>
          <p:nvPr/>
        </p:nvCxnSpPr>
        <p:spPr>
          <a:xfrm>
            <a:off x="3173922" y="3588771"/>
            <a:ext cx="1134117" cy="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Date Placeholder 2">
            <a:extLst>
              <a:ext uri="{FF2B5EF4-FFF2-40B4-BE49-F238E27FC236}">
                <a16:creationId xmlns:a16="http://schemas.microsoft.com/office/drawing/2014/main" id="{3270522A-16B0-484E-87B4-7CEA457E3F6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4" name="Footer Placeholder 3">
            <a:extLst>
              <a:ext uri="{FF2B5EF4-FFF2-40B4-BE49-F238E27FC236}">
                <a16:creationId xmlns:a16="http://schemas.microsoft.com/office/drawing/2014/main" id="{CFED17A3-E3D7-4B3D-AF0F-857EFC759C0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45" name="Slide Number Placeholder 4">
            <a:extLst>
              <a:ext uri="{FF2B5EF4-FFF2-40B4-BE49-F238E27FC236}">
                <a16:creationId xmlns:a16="http://schemas.microsoft.com/office/drawing/2014/main" id="{0D468669-AD42-418A-9427-AF6F0F6C0F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46" name="TextBox 45">
            <a:extLst>
              <a:ext uri="{FF2B5EF4-FFF2-40B4-BE49-F238E27FC236}">
                <a16:creationId xmlns:a16="http://schemas.microsoft.com/office/drawing/2014/main" id="{C62CB216-85B9-4227-9390-481D14B303ED}"/>
              </a:ext>
            </a:extLst>
          </p:cNvPr>
          <p:cNvSpPr txBox="1"/>
          <p:nvPr/>
        </p:nvSpPr>
        <p:spPr>
          <a:xfrm>
            <a:off x="3384943" y="3320322"/>
            <a:ext cx="746486" cy="307777"/>
          </a:xfrm>
          <a:prstGeom prst="rect">
            <a:avLst/>
          </a:prstGeom>
          <a:noFill/>
        </p:spPr>
        <p:txBody>
          <a:bodyPr wrap="none" rtlCol="0">
            <a:spAutoFit/>
          </a:bodyPr>
          <a:lstStyle/>
          <a:p>
            <a:r>
              <a:rPr lang="en-US" sz="1400">
                <a:solidFill>
                  <a:srgbClr val="7030A0"/>
                </a:solidFill>
              </a:rPr>
              <a:t>creates</a:t>
            </a:r>
          </a:p>
        </p:txBody>
      </p:sp>
      <p:sp>
        <p:nvSpPr>
          <p:cNvPr id="47" name="TextBox 46">
            <a:extLst>
              <a:ext uri="{FF2B5EF4-FFF2-40B4-BE49-F238E27FC236}">
                <a16:creationId xmlns:a16="http://schemas.microsoft.com/office/drawing/2014/main" id="{8D6BC7C3-98F8-4B71-A1BE-78260BCAA713}"/>
              </a:ext>
            </a:extLst>
          </p:cNvPr>
          <p:cNvSpPr txBox="1"/>
          <p:nvPr/>
        </p:nvSpPr>
        <p:spPr>
          <a:xfrm rot="18289038">
            <a:off x="4520590" y="2448148"/>
            <a:ext cx="1369157" cy="307777"/>
          </a:xfrm>
          <a:prstGeom prst="rect">
            <a:avLst/>
          </a:prstGeom>
          <a:noFill/>
        </p:spPr>
        <p:txBody>
          <a:bodyPr wrap="none" rtlCol="0">
            <a:spAutoFit/>
          </a:bodyPr>
          <a:lstStyle/>
          <a:p>
            <a:r>
              <a:rPr lang="en-US" sz="1400">
                <a:solidFill>
                  <a:srgbClr val="00B050"/>
                </a:solidFill>
              </a:rPr>
              <a:t>purchases/uses</a:t>
            </a:r>
          </a:p>
        </p:txBody>
      </p:sp>
      <p:sp>
        <p:nvSpPr>
          <p:cNvPr id="48" name="TextBox 47">
            <a:extLst>
              <a:ext uri="{FF2B5EF4-FFF2-40B4-BE49-F238E27FC236}">
                <a16:creationId xmlns:a16="http://schemas.microsoft.com/office/drawing/2014/main" id="{A8DF216E-18DC-4FF4-8F4C-5EAFEC141180}"/>
              </a:ext>
            </a:extLst>
          </p:cNvPr>
          <p:cNvSpPr txBox="1"/>
          <p:nvPr/>
        </p:nvSpPr>
        <p:spPr>
          <a:xfrm rot="20290442">
            <a:off x="5724784" y="3013587"/>
            <a:ext cx="1369157" cy="307777"/>
          </a:xfrm>
          <a:prstGeom prst="rect">
            <a:avLst/>
          </a:prstGeom>
          <a:noFill/>
        </p:spPr>
        <p:txBody>
          <a:bodyPr wrap="none" rtlCol="0">
            <a:spAutoFit/>
          </a:bodyPr>
          <a:lstStyle/>
          <a:p>
            <a:r>
              <a:rPr lang="en-US" sz="1400">
                <a:solidFill>
                  <a:srgbClr val="00B050"/>
                </a:solidFill>
              </a:rPr>
              <a:t>purchases/uses</a:t>
            </a:r>
          </a:p>
        </p:txBody>
      </p:sp>
      <p:sp>
        <p:nvSpPr>
          <p:cNvPr id="49" name="TextBox 48">
            <a:extLst>
              <a:ext uri="{FF2B5EF4-FFF2-40B4-BE49-F238E27FC236}">
                <a16:creationId xmlns:a16="http://schemas.microsoft.com/office/drawing/2014/main" id="{0A589F5A-B316-4A2C-BB0D-EAE712BDBCBF}"/>
              </a:ext>
            </a:extLst>
          </p:cNvPr>
          <p:cNvSpPr txBox="1"/>
          <p:nvPr/>
        </p:nvSpPr>
        <p:spPr>
          <a:xfrm rot="1457679">
            <a:off x="5883372" y="3692979"/>
            <a:ext cx="1369157" cy="307777"/>
          </a:xfrm>
          <a:prstGeom prst="rect">
            <a:avLst/>
          </a:prstGeom>
          <a:noFill/>
        </p:spPr>
        <p:txBody>
          <a:bodyPr wrap="none" rtlCol="0">
            <a:spAutoFit/>
          </a:bodyPr>
          <a:lstStyle/>
          <a:p>
            <a:r>
              <a:rPr lang="en-US" sz="1400">
                <a:solidFill>
                  <a:srgbClr val="00B050"/>
                </a:solidFill>
              </a:rPr>
              <a:t>purchases/uses</a:t>
            </a:r>
          </a:p>
        </p:txBody>
      </p:sp>
      <p:sp>
        <p:nvSpPr>
          <p:cNvPr id="50" name="TextBox 49">
            <a:extLst>
              <a:ext uri="{FF2B5EF4-FFF2-40B4-BE49-F238E27FC236}">
                <a16:creationId xmlns:a16="http://schemas.microsoft.com/office/drawing/2014/main" id="{A6175AA7-EA59-4FB9-BAD5-B6B682EEFB77}"/>
              </a:ext>
            </a:extLst>
          </p:cNvPr>
          <p:cNvSpPr txBox="1"/>
          <p:nvPr/>
        </p:nvSpPr>
        <p:spPr>
          <a:xfrm rot="2184110">
            <a:off x="5239448" y="4380411"/>
            <a:ext cx="1369157" cy="307777"/>
          </a:xfrm>
          <a:prstGeom prst="rect">
            <a:avLst/>
          </a:prstGeom>
          <a:noFill/>
        </p:spPr>
        <p:txBody>
          <a:bodyPr wrap="none" rtlCol="0">
            <a:spAutoFit/>
          </a:bodyPr>
          <a:lstStyle/>
          <a:p>
            <a:r>
              <a:rPr lang="en-US" sz="1400">
                <a:solidFill>
                  <a:srgbClr val="00B050"/>
                </a:solidFill>
              </a:rPr>
              <a:t>purchases/uses</a:t>
            </a:r>
          </a:p>
        </p:txBody>
      </p:sp>
      <p:sp>
        <p:nvSpPr>
          <p:cNvPr id="23" name="Rectangle 22">
            <a:extLst>
              <a:ext uri="{FF2B5EF4-FFF2-40B4-BE49-F238E27FC236}">
                <a16:creationId xmlns:a16="http://schemas.microsoft.com/office/drawing/2014/main" id="{2F039809-C673-4CD9-973C-5475D3A40993}"/>
              </a:ext>
            </a:extLst>
          </p:cNvPr>
          <p:cNvSpPr/>
          <p:nvPr/>
        </p:nvSpPr>
        <p:spPr>
          <a:xfrm>
            <a:off x="8917859" y="1074547"/>
            <a:ext cx="11307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Students</a:t>
            </a:r>
          </a:p>
        </p:txBody>
      </p:sp>
      <p:cxnSp>
        <p:nvCxnSpPr>
          <p:cNvPr id="24" name="Straight Arrow Connector 23">
            <a:extLst>
              <a:ext uri="{FF2B5EF4-FFF2-40B4-BE49-F238E27FC236}">
                <a16:creationId xmlns:a16="http://schemas.microsoft.com/office/drawing/2014/main" id="{3FFCE8DB-AA46-4D6B-AC70-CAA16593DC5C}"/>
              </a:ext>
            </a:extLst>
          </p:cNvPr>
          <p:cNvCxnSpPr>
            <a:cxnSpLocks/>
            <a:stCxn id="11" idx="3"/>
            <a:endCxn id="23" idx="1"/>
          </p:cNvCxnSpPr>
          <p:nvPr/>
        </p:nvCxnSpPr>
        <p:spPr>
          <a:xfrm flipV="1">
            <a:off x="6795600" y="1349353"/>
            <a:ext cx="2122259" cy="78319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BA01E9-FC1D-4833-92E3-634F9781BBCE}"/>
              </a:ext>
            </a:extLst>
          </p:cNvPr>
          <p:cNvSpPr/>
          <p:nvPr/>
        </p:nvSpPr>
        <p:spPr>
          <a:xfrm>
            <a:off x="8917859" y="1715680"/>
            <a:ext cx="11307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Teachers</a:t>
            </a:r>
          </a:p>
        </p:txBody>
      </p:sp>
      <p:cxnSp>
        <p:nvCxnSpPr>
          <p:cNvPr id="28" name="Straight Arrow Connector 27">
            <a:extLst>
              <a:ext uri="{FF2B5EF4-FFF2-40B4-BE49-F238E27FC236}">
                <a16:creationId xmlns:a16="http://schemas.microsoft.com/office/drawing/2014/main" id="{73C9C7C7-F74D-48F7-93E1-800DFAFEE427}"/>
              </a:ext>
            </a:extLst>
          </p:cNvPr>
          <p:cNvCxnSpPr>
            <a:cxnSpLocks/>
            <a:stCxn id="11" idx="3"/>
            <a:endCxn id="27" idx="1"/>
          </p:cNvCxnSpPr>
          <p:nvPr/>
        </p:nvCxnSpPr>
        <p:spPr>
          <a:xfrm flipV="1">
            <a:off x="6795600" y="1990486"/>
            <a:ext cx="2122259" cy="14206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B9A88B-E48A-45E8-A43D-1D1892AAA897}"/>
              </a:ext>
            </a:extLst>
          </p:cNvPr>
          <p:cNvSpPr txBox="1"/>
          <p:nvPr/>
        </p:nvSpPr>
        <p:spPr>
          <a:xfrm rot="20366075">
            <a:off x="7189686" y="1479104"/>
            <a:ext cx="1214820" cy="307777"/>
          </a:xfrm>
          <a:prstGeom prst="rect">
            <a:avLst/>
          </a:prstGeom>
          <a:noFill/>
        </p:spPr>
        <p:txBody>
          <a:bodyPr wrap="none" rtlCol="0">
            <a:spAutoFit/>
          </a:bodyPr>
          <a:lstStyle/>
          <a:p>
            <a:r>
              <a:rPr lang="en-US" sz="1400">
                <a:solidFill>
                  <a:srgbClr val="00B0F0"/>
                </a:solidFill>
              </a:rPr>
              <a:t>are surveilled</a:t>
            </a:r>
          </a:p>
        </p:txBody>
      </p:sp>
      <p:sp>
        <p:nvSpPr>
          <p:cNvPr id="35" name="TextBox 34">
            <a:extLst>
              <a:ext uri="{FF2B5EF4-FFF2-40B4-BE49-F238E27FC236}">
                <a16:creationId xmlns:a16="http://schemas.microsoft.com/office/drawing/2014/main" id="{4AFA5C9E-79CA-4805-9565-E469D1485BC1}"/>
              </a:ext>
            </a:extLst>
          </p:cNvPr>
          <p:cNvSpPr txBox="1"/>
          <p:nvPr/>
        </p:nvSpPr>
        <p:spPr>
          <a:xfrm rot="21371287">
            <a:off x="7611201" y="1789674"/>
            <a:ext cx="1010661" cy="307777"/>
          </a:xfrm>
          <a:prstGeom prst="rect">
            <a:avLst/>
          </a:prstGeom>
          <a:noFill/>
        </p:spPr>
        <p:txBody>
          <a:bodyPr wrap="none" rtlCol="0">
            <a:spAutoFit/>
          </a:bodyPr>
          <a:lstStyle/>
          <a:p>
            <a:r>
              <a:rPr lang="en-US" sz="1400">
                <a:solidFill>
                  <a:srgbClr val="00B0F0"/>
                </a:solidFill>
              </a:rPr>
              <a:t>implement</a:t>
            </a:r>
          </a:p>
        </p:txBody>
      </p:sp>
      <p:sp>
        <p:nvSpPr>
          <p:cNvPr id="36" name="Rectangle 35">
            <a:extLst>
              <a:ext uri="{FF2B5EF4-FFF2-40B4-BE49-F238E27FC236}">
                <a16:creationId xmlns:a16="http://schemas.microsoft.com/office/drawing/2014/main" id="{B1637FAF-5BE2-4AD4-9AA7-912F97171E81}"/>
              </a:ext>
            </a:extLst>
          </p:cNvPr>
          <p:cNvSpPr/>
          <p:nvPr/>
        </p:nvSpPr>
        <p:spPr>
          <a:xfrm>
            <a:off x="10278473" y="2327230"/>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Applicants</a:t>
            </a:r>
          </a:p>
        </p:txBody>
      </p:sp>
      <p:cxnSp>
        <p:nvCxnSpPr>
          <p:cNvPr id="37" name="Straight Arrow Connector 36">
            <a:extLst>
              <a:ext uri="{FF2B5EF4-FFF2-40B4-BE49-F238E27FC236}">
                <a16:creationId xmlns:a16="http://schemas.microsoft.com/office/drawing/2014/main" id="{2D1AF900-269C-4AB6-A7C7-2E480024C393}"/>
              </a:ext>
            </a:extLst>
          </p:cNvPr>
          <p:cNvCxnSpPr>
            <a:cxnSpLocks/>
            <a:stCxn id="10" idx="3"/>
            <a:endCxn id="36" idx="1"/>
          </p:cNvCxnSpPr>
          <p:nvPr/>
        </p:nvCxnSpPr>
        <p:spPr>
          <a:xfrm flipV="1">
            <a:off x="8917859" y="2602036"/>
            <a:ext cx="1360614" cy="3202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D610CC-B836-4C4E-A429-CC203084A28C}"/>
              </a:ext>
            </a:extLst>
          </p:cNvPr>
          <p:cNvCxnSpPr>
            <a:cxnSpLocks/>
            <a:stCxn id="10" idx="3"/>
            <a:endCxn id="42" idx="1"/>
          </p:cNvCxnSpPr>
          <p:nvPr/>
        </p:nvCxnSpPr>
        <p:spPr>
          <a:xfrm>
            <a:off x="8917859" y="2922291"/>
            <a:ext cx="1360613" cy="43100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E972D52-E781-4A4B-BCF7-46889168EAE8}"/>
              </a:ext>
            </a:extLst>
          </p:cNvPr>
          <p:cNvSpPr txBox="1"/>
          <p:nvPr/>
        </p:nvSpPr>
        <p:spPr>
          <a:xfrm rot="20774969">
            <a:off x="8990755" y="2494667"/>
            <a:ext cx="1214820" cy="307777"/>
          </a:xfrm>
          <a:prstGeom prst="rect">
            <a:avLst/>
          </a:prstGeom>
          <a:noFill/>
        </p:spPr>
        <p:txBody>
          <a:bodyPr wrap="none" rtlCol="0">
            <a:spAutoFit/>
          </a:bodyPr>
          <a:lstStyle/>
          <a:p>
            <a:r>
              <a:rPr lang="en-US" sz="1400">
                <a:solidFill>
                  <a:srgbClr val="00B0F0"/>
                </a:solidFill>
              </a:rPr>
              <a:t>are surveilled</a:t>
            </a:r>
          </a:p>
        </p:txBody>
      </p:sp>
      <p:sp>
        <p:nvSpPr>
          <p:cNvPr id="40" name="TextBox 39">
            <a:extLst>
              <a:ext uri="{FF2B5EF4-FFF2-40B4-BE49-F238E27FC236}">
                <a16:creationId xmlns:a16="http://schemas.microsoft.com/office/drawing/2014/main" id="{8019017F-C62B-420E-B621-BA2098EF1934}"/>
              </a:ext>
            </a:extLst>
          </p:cNvPr>
          <p:cNvSpPr txBox="1"/>
          <p:nvPr/>
        </p:nvSpPr>
        <p:spPr>
          <a:xfrm rot="1038824">
            <a:off x="9318928" y="2944262"/>
            <a:ext cx="1010661" cy="307777"/>
          </a:xfrm>
          <a:prstGeom prst="rect">
            <a:avLst/>
          </a:prstGeom>
          <a:noFill/>
        </p:spPr>
        <p:txBody>
          <a:bodyPr wrap="none" rtlCol="0">
            <a:spAutoFit/>
          </a:bodyPr>
          <a:lstStyle/>
          <a:p>
            <a:r>
              <a:rPr lang="en-US" sz="1400">
                <a:solidFill>
                  <a:srgbClr val="00B0F0"/>
                </a:solidFill>
              </a:rPr>
              <a:t>implement</a:t>
            </a:r>
          </a:p>
        </p:txBody>
      </p:sp>
      <p:sp>
        <p:nvSpPr>
          <p:cNvPr id="42" name="Rectangle 41">
            <a:extLst>
              <a:ext uri="{FF2B5EF4-FFF2-40B4-BE49-F238E27FC236}">
                <a16:creationId xmlns:a16="http://schemas.microsoft.com/office/drawing/2014/main" id="{8F4315FF-E2A0-4341-818C-686CBE7EE10F}"/>
              </a:ext>
            </a:extLst>
          </p:cNvPr>
          <p:cNvSpPr/>
          <p:nvPr/>
        </p:nvSpPr>
        <p:spPr>
          <a:xfrm>
            <a:off x="10278472" y="3078487"/>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HR employees</a:t>
            </a:r>
          </a:p>
        </p:txBody>
      </p:sp>
      <p:cxnSp>
        <p:nvCxnSpPr>
          <p:cNvPr id="51" name="Straight Arrow Connector 50">
            <a:extLst>
              <a:ext uri="{FF2B5EF4-FFF2-40B4-BE49-F238E27FC236}">
                <a16:creationId xmlns:a16="http://schemas.microsoft.com/office/drawing/2014/main" id="{E03D2750-1746-4648-8C48-427B0E1CD1A8}"/>
              </a:ext>
            </a:extLst>
          </p:cNvPr>
          <p:cNvCxnSpPr>
            <a:cxnSpLocks/>
            <a:stCxn id="12" idx="3"/>
            <a:endCxn id="52" idx="1"/>
          </p:cNvCxnSpPr>
          <p:nvPr/>
        </p:nvCxnSpPr>
        <p:spPr>
          <a:xfrm>
            <a:off x="8917859" y="4304068"/>
            <a:ext cx="378167"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ECCE6A3-08ED-4344-9FDB-C3152D04E650}"/>
              </a:ext>
            </a:extLst>
          </p:cNvPr>
          <p:cNvSpPr/>
          <p:nvPr/>
        </p:nvSpPr>
        <p:spPr>
          <a:xfrm>
            <a:off x="9296026" y="4029262"/>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Users</a:t>
            </a:r>
          </a:p>
        </p:txBody>
      </p:sp>
      <p:sp>
        <p:nvSpPr>
          <p:cNvPr id="53" name="Rectangle 52">
            <a:extLst>
              <a:ext uri="{FF2B5EF4-FFF2-40B4-BE49-F238E27FC236}">
                <a16:creationId xmlns:a16="http://schemas.microsoft.com/office/drawing/2014/main" id="{D8276D81-0FD9-41A4-8017-8F5BAAE6ED89}"/>
              </a:ext>
            </a:extLst>
          </p:cNvPr>
          <p:cNvSpPr/>
          <p:nvPr/>
        </p:nvSpPr>
        <p:spPr>
          <a:xfrm>
            <a:off x="8812162" y="5036074"/>
            <a:ext cx="13904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Society</a:t>
            </a:r>
          </a:p>
        </p:txBody>
      </p:sp>
      <p:cxnSp>
        <p:nvCxnSpPr>
          <p:cNvPr id="54" name="Straight Arrow Connector 53">
            <a:extLst>
              <a:ext uri="{FF2B5EF4-FFF2-40B4-BE49-F238E27FC236}">
                <a16:creationId xmlns:a16="http://schemas.microsoft.com/office/drawing/2014/main" id="{CF685401-84DC-402B-9E03-349BF183F4D9}"/>
              </a:ext>
            </a:extLst>
          </p:cNvPr>
          <p:cNvCxnSpPr>
            <a:cxnSpLocks/>
            <a:stCxn id="9" idx="3"/>
            <a:endCxn id="53" idx="1"/>
          </p:cNvCxnSpPr>
          <p:nvPr/>
        </p:nvCxnSpPr>
        <p:spPr>
          <a:xfrm flipV="1">
            <a:off x="7315201" y="5310880"/>
            <a:ext cx="1496961" cy="3454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D9BC03C-9533-4719-9F46-8B6D86CF50BC}"/>
              </a:ext>
            </a:extLst>
          </p:cNvPr>
          <p:cNvSpPr/>
          <p:nvPr/>
        </p:nvSpPr>
        <p:spPr>
          <a:xfrm>
            <a:off x="8812161" y="5798667"/>
            <a:ext cx="1390411"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Police</a:t>
            </a:r>
          </a:p>
        </p:txBody>
      </p:sp>
      <p:cxnSp>
        <p:nvCxnSpPr>
          <p:cNvPr id="56" name="Straight Arrow Connector 55">
            <a:extLst>
              <a:ext uri="{FF2B5EF4-FFF2-40B4-BE49-F238E27FC236}">
                <a16:creationId xmlns:a16="http://schemas.microsoft.com/office/drawing/2014/main" id="{3DE39373-4232-43C3-A057-FC5624FE5DEF}"/>
              </a:ext>
            </a:extLst>
          </p:cNvPr>
          <p:cNvCxnSpPr>
            <a:cxnSpLocks/>
            <a:stCxn id="9" idx="3"/>
            <a:endCxn id="55" idx="1"/>
          </p:cNvCxnSpPr>
          <p:nvPr/>
        </p:nvCxnSpPr>
        <p:spPr>
          <a:xfrm>
            <a:off x="7315201" y="5656350"/>
            <a:ext cx="1496960" cy="4171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473234C-38B8-4BD8-8200-B438D1E5559A}"/>
              </a:ext>
            </a:extLst>
          </p:cNvPr>
          <p:cNvSpPr txBox="1"/>
          <p:nvPr/>
        </p:nvSpPr>
        <p:spPr>
          <a:xfrm rot="20774969">
            <a:off x="7427165" y="5210803"/>
            <a:ext cx="1214820" cy="307777"/>
          </a:xfrm>
          <a:prstGeom prst="rect">
            <a:avLst/>
          </a:prstGeom>
          <a:noFill/>
        </p:spPr>
        <p:txBody>
          <a:bodyPr wrap="none" rtlCol="0">
            <a:spAutoFit/>
          </a:bodyPr>
          <a:lstStyle/>
          <a:p>
            <a:r>
              <a:rPr lang="en-US" sz="1400">
                <a:solidFill>
                  <a:srgbClr val="00B0F0"/>
                </a:solidFill>
              </a:rPr>
              <a:t>are surveilled</a:t>
            </a:r>
          </a:p>
        </p:txBody>
      </p:sp>
      <p:sp>
        <p:nvSpPr>
          <p:cNvPr id="65" name="TextBox 64">
            <a:extLst>
              <a:ext uri="{FF2B5EF4-FFF2-40B4-BE49-F238E27FC236}">
                <a16:creationId xmlns:a16="http://schemas.microsoft.com/office/drawing/2014/main" id="{938F563E-94BB-47CE-88FC-FF0D36E2262A}"/>
              </a:ext>
            </a:extLst>
          </p:cNvPr>
          <p:cNvSpPr txBox="1"/>
          <p:nvPr/>
        </p:nvSpPr>
        <p:spPr>
          <a:xfrm rot="897686">
            <a:off x="7735674" y="5650566"/>
            <a:ext cx="1010661" cy="307777"/>
          </a:xfrm>
          <a:prstGeom prst="rect">
            <a:avLst/>
          </a:prstGeom>
          <a:noFill/>
        </p:spPr>
        <p:txBody>
          <a:bodyPr wrap="none" rtlCol="0">
            <a:spAutoFit/>
          </a:bodyPr>
          <a:lstStyle/>
          <a:p>
            <a:r>
              <a:rPr lang="en-US" sz="1400">
                <a:solidFill>
                  <a:srgbClr val="00B0F0"/>
                </a:solidFill>
              </a:rPr>
              <a:t>implement</a:t>
            </a:r>
          </a:p>
        </p:txBody>
      </p:sp>
    </p:spTree>
    <p:extLst>
      <p:ext uri="{BB962C8B-B14F-4D97-AF65-F5344CB8AC3E}">
        <p14:creationId xmlns:p14="http://schemas.microsoft.com/office/powerpoint/2010/main" val="106486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FB513-F44C-4847-8BAA-52221FAFDA34}"/>
              </a:ext>
            </a:extLst>
          </p:cNvPr>
          <p:cNvSpPr>
            <a:spLocks noGrp="1"/>
          </p:cNvSpPr>
          <p:nvPr>
            <p:ph type="title"/>
          </p:nvPr>
        </p:nvSpPr>
        <p:spPr/>
        <p:txBody>
          <a:bodyPr>
            <a:normAutofit fontScale="90000"/>
          </a:bodyPr>
          <a:lstStyle/>
          <a:p>
            <a:r>
              <a:rPr lang="en-US"/>
              <a:t>example: facial recognition technology (FRT)</a:t>
            </a:r>
          </a:p>
        </p:txBody>
      </p:sp>
      <p:sp>
        <p:nvSpPr>
          <p:cNvPr id="5" name="Rectangle 4">
            <a:extLst>
              <a:ext uri="{FF2B5EF4-FFF2-40B4-BE49-F238E27FC236}">
                <a16:creationId xmlns:a16="http://schemas.microsoft.com/office/drawing/2014/main" id="{A95FAEF7-3A23-4BB9-9C1D-6BF24AF16F41}"/>
              </a:ext>
            </a:extLst>
          </p:cNvPr>
          <p:cNvSpPr/>
          <p:nvPr/>
        </p:nvSpPr>
        <p:spPr>
          <a:xfrm>
            <a:off x="4308039" y="3131572"/>
            <a:ext cx="1356851" cy="9144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FRT product(s)</a:t>
            </a:r>
          </a:p>
        </p:txBody>
      </p:sp>
      <p:cxnSp>
        <p:nvCxnSpPr>
          <p:cNvPr id="7" name="Straight Arrow Connector 6">
            <a:extLst>
              <a:ext uri="{FF2B5EF4-FFF2-40B4-BE49-F238E27FC236}">
                <a16:creationId xmlns:a16="http://schemas.microsoft.com/office/drawing/2014/main" id="{BC9F7EC3-1A3A-4B02-A0D7-8AF6BF247093}"/>
              </a:ext>
            </a:extLst>
          </p:cNvPr>
          <p:cNvCxnSpPr>
            <a:cxnSpLocks/>
            <a:stCxn id="5" idx="2"/>
            <a:endCxn id="9" idx="0"/>
          </p:cNvCxnSpPr>
          <p:nvPr/>
        </p:nvCxnSpPr>
        <p:spPr>
          <a:xfrm>
            <a:off x="4986465" y="4045972"/>
            <a:ext cx="1581485" cy="11531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D936C2B-2B18-41B3-AEDE-3759A1E95D8B}"/>
              </a:ext>
            </a:extLst>
          </p:cNvPr>
          <p:cNvSpPr/>
          <p:nvPr/>
        </p:nvSpPr>
        <p:spPr>
          <a:xfrm>
            <a:off x="5820699" y="5199150"/>
            <a:ext cx="1494502"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Police department</a:t>
            </a:r>
          </a:p>
        </p:txBody>
      </p:sp>
      <p:sp>
        <p:nvSpPr>
          <p:cNvPr id="10" name="Rectangle 9">
            <a:extLst>
              <a:ext uri="{FF2B5EF4-FFF2-40B4-BE49-F238E27FC236}">
                <a16:creationId xmlns:a16="http://schemas.microsoft.com/office/drawing/2014/main" id="{B3C322C3-38D4-4E59-BD13-1A951F14AF2B}"/>
              </a:ext>
            </a:extLst>
          </p:cNvPr>
          <p:cNvSpPr/>
          <p:nvPr/>
        </p:nvSpPr>
        <p:spPr>
          <a:xfrm>
            <a:off x="7315201" y="2465091"/>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Large company</a:t>
            </a:r>
          </a:p>
        </p:txBody>
      </p:sp>
      <p:sp>
        <p:nvSpPr>
          <p:cNvPr id="11" name="Rectangle 10">
            <a:extLst>
              <a:ext uri="{FF2B5EF4-FFF2-40B4-BE49-F238E27FC236}">
                <a16:creationId xmlns:a16="http://schemas.microsoft.com/office/drawing/2014/main" id="{1E0C112B-47D4-4928-BFD9-BA753DCBB813}"/>
              </a:ext>
            </a:extLst>
          </p:cNvPr>
          <p:cNvSpPr/>
          <p:nvPr/>
        </p:nvSpPr>
        <p:spPr>
          <a:xfrm>
            <a:off x="5664890" y="1675352"/>
            <a:ext cx="1130710"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Public school system</a:t>
            </a:r>
          </a:p>
        </p:txBody>
      </p:sp>
      <p:sp>
        <p:nvSpPr>
          <p:cNvPr id="12" name="Rectangle 11">
            <a:extLst>
              <a:ext uri="{FF2B5EF4-FFF2-40B4-BE49-F238E27FC236}">
                <a16:creationId xmlns:a16="http://schemas.microsoft.com/office/drawing/2014/main" id="{3CC88B93-FD58-4EEA-893A-D917C4F584E4}"/>
              </a:ext>
            </a:extLst>
          </p:cNvPr>
          <p:cNvSpPr/>
          <p:nvPr/>
        </p:nvSpPr>
        <p:spPr>
          <a:xfrm>
            <a:off x="7315201" y="3846868"/>
            <a:ext cx="1602658" cy="914400"/>
          </a:xfrm>
          <a:prstGeom prst="rect">
            <a:avLst/>
          </a:prstGeom>
          <a:solidFill>
            <a:srgbClr val="00B05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Cell phone manufacturer</a:t>
            </a:r>
          </a:p>
        </p:txBody>
      </p:sp>
      <p:cxnSp>
        <p:nvCxnSpPr>
          <p:cNvPr id="13" name="Straight Arrow Connector 12">
            <a:extLst>
              <a:ext uri="{FF2B5EF4-FFF2-40B4-BE49-F238E27FC236}">
                <a16:creationId xmlns:a16="http://schemas.microsoft.com/office/drawing/2014/main" id="{2F144288-CFC1-4D79-B5D3-7AF158C26E51}"/>
              </a:ext>
            </a:extLst>
          </p:cNvPr>
          <p:cNvCxnSpPr>
            <a:cxnSpLocks/>
            <a:stCxn id="5" idx="0"/>
            <a:endCxn id="11" idx="1"/>
          </p:cNvCxnSpPr>
          <p:nvPr/>
        </p:nvCxnSpPr>
        <p:spPr>
          <a:xfrm flipV="1">
            <a:off x="4986465" y="2132552"/>
            <a:ext cx="678425" cy="9990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B5D0BE-2A78-4B73-8EAC-8B6ED6E2FC74}"/>
              </a:ext>
            </a:extLst>
          </p:cNvPr>
          <p:cNvCxnSpPr>
            <a:cxnSpLocks/>
            <a:stCxn id="5" idx="3"/>
            <a:endCxn id="10" idx="1"/>
          </p:cNvCxnSpPr>
          <p:nvPr/>
        </p:nvCxnSpPr>
        <p:spPr>
          <a:xfrm flipV="1">
            <a:off x="5664890" y="2922291"/>
            <a:ext cx="1650311" cy="6664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654699-D06E-46C1-85C0-78641462D2D5}"/>
              </a:ext>
            </a:extLst>
          </p:cNvPr>
          <p:cNvCxnSpPr>
            <a:cxnSpLocks/>
            <a:stCxn id="5" idx="3"/>
            <a:endCxn id="12" idx="1"/>
          </p:cNvCxnSpPr>
          <p:nvPr/>
        </p:nvCxnSpPr>
        <p:spPr>
          <a:xfrm>
            <a:off x="5664890" y="3588772"/>
            <a:ext cx="1650311" cy="71529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D246D087-B8C2-4B66-8B10-A21873AC6EF6}"/>
              </a:ext>
            </a:extLst>
          </p:cNvPr>
          <p:cNvSpPr/>
          <p:nvPr/>
        </p:nvSpPr>
        <p:spPr>
          <a:xfrm>
            <a:off x="1817071" y="3131571"/>
            <a:ext cx="1356851" cy="914400"/>
          </a:xfrm>
          <a:prstGeom prst="rect">
            <a:avLst/>
          </a:prstGeom>
          <a:solidFill>
            <a:srgbClr val="7030A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Tech vendor</a:t>
            </a:r>
          </a:p>
        </p:txBody>
      </p:sp>
      <p:cxnSp>
        <p:nvCxnSpPr>
          <p:cNvPr id="33" name="Straight Arrow Connector 32">
            <a:extLst>
              <a:ext uri="{FF2B5EF4-FFF2-40B4-BE49-F238E27FC236}">
                <a16:creationId xmlns:a16="http://schemas.microsoft.com/office/drawing/2014/main" id="{73228AFB-B233-44DB-B04D-5B0C491BDABC}"/>
              </a:ext>
            </a:extLst>
          </p:cNvPr>
          <p:cNvCxnSpPr>
            <a:stCxn id="31" idx="3"/>
            <a:endCxn id="5" idx="1"/>
          </p:cNvCxnSpPr>
          <p:nvPr/>
        </p:nvCxnSpPr>
        <p:spPr>
          <a:xfrm>
            <a:off x="3173922" y="3588771"/>
            <a:ext cx="1134117" cy="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Date Placeholder 2">
            <a:extLst>
              <a:ext uri="{FF2B5EF4-FFF2-40B4-BE49-F238E27FC236}">
                <a16:creationId xmlns:a16="http://schemas.microsoft.com/office/drawing/2014/main" id="{3270522A-16B0-484E-87B4-7CEA457E3F6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5" name="Slide Number Placeholder 4">
            <a:extLst>
              <a:ext uri="{FF2B5EF4-FFF2-40B4-BE49-F238E27FC236}">
                <a16:creationId xmlns:a16="http://schemas.microsoft.com/office/drawing/2014/main" id="{0D468669-AD42-418A-9427-AF6F0F6C0F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46" name="TextBox 45">
            <a:extLst>
              <a:ext uri="{FF2B5EF4-FFF2-40B4-BE49-F238E27FC236}">
                <a16:creationId xmlns:a16="http://schemas.microsoft.com/office/drawing/2014/main" id="{C62CB216-85B9-4227-9390-481D14B303ED}"/>
              </a:ext>
            </a:extLst>
          </p:cNvPr>
          <p:cNvSpPr txBox="1"/>
          <p:nvPr/>
        </p:nvSpPr>
        <p:spPr>
          <a:xfrm>
            <a:off x="3384943" y="3320322"/>
            <a:ext cx="746486" cy="307777"/>
          </a:xfrm>
          <a:prstGeom prst="rect">
            <a:avLst/>
          </a:prstGeom>
          <a:noFill/>
        </p:spPr>
        <p:txBody>
          <a:bodyPr wrap="none" rtlCol="0">
            <a:spAutoFit/>
          </a:bodyPr>
          <a:lstStyle/>
          <a:p>
            <a:r>
              <a:rPr lang="en-US" sz="1400">
                <a:solidFill>
                  <a:srgbClr val="7030A0"/>
                </a:solidFill>
              </a:rPr>
              <a:t>creates</a:t>
            </a:r>
          </a:p>
        </p:txBody>
      </p:sp>
      <p:sp>
        <p:nvSpPr>
          <p:cNvPr id="47" name="TextBox 46">
            <a:extLst>
              <a:ext uri="{FF2B5EF4-FFF2-40B4-BE49-F238E27FC236}">
                <a16:creationId xmlns:a16="http://schemas.microsoft.com/office/drawing/2014/main" id="{8D6BC7C3-98F8-4B71-A1BE-78260BCAA713}"/>
              </a:ext>
            </a:extLst>
          </p:cNvPr>
          <p:cNvSpPr txBox="1"/>
          <p:nvPr/>
        </p:nvSpPr>
        <p:spPr>
          <a:xfrm rot="18289038">
            <a:off x="4520590" y="2448148"/>
            <a:ext cx="1369157" cy="307777"/>
          </a:xfrm>
          <a:prstGeom prst="rect">
            <a:avLst/>
          </a:prstGeom>
          <a:noFill/>
        </p:spPr>
        <p:txBody>
          <a:bodyPr wrap="none" rtlCol="0">
            <a:spAutoFit/>
          </a:bodyPr>
          <a:lstStyle/>
          <a:p>
            <a:r>
              <a:rPr lang="en-US" sz="1400">
                <a:solidFill>
                  <a:srgbClr val="00B050"/>
                </a:solidFill>
              </a:rPr>
              <a:t>purchases/uses</a:t>
            </a:r>
          </a:p>
        </p:txBody>
      </p:sp>
      <p:sp>
        <p:nvSpPr>
          <p:cNvPr id="48" name="TextBox 47">
            <a:extLst>
              <a:ext uri="{FF2B5EF4-FFF2-40B4-BE49-F238E27FC236}">
                <a16:creationId xmlns:a16="http://schemas.microsoft.com/office/drawing/2014/main" id="{A8DF216E-18DC-4FF4-8F4C-5EAFEC141180}"/>
              </a:ext>
            </a:extLst>
          </p:cNvPr>
          <p:cNvSpPr txBox="1"/>
          <p:nvPr/>
        </p:nvSpPr>
        <p:spPr>
          <a:xfrm rot="20290442">
            <a:off x="5724784" y="3013587"/>
            <a:ext cx="1369157" cy="307777"/>
          </a:xfrm>
          <a:prstGeom prst="rect">
            <a:avLst/>
          </a:prstGeom>
          <a:noFill/>
        </p:spPr>
        <p:txBody>
          <a:bodyPr wrap="none" rtlCol="0">
            <a:spAutoFit/>
          </a:bodyPr>
          <a:lstStyle/>
          <a:p>
            <a:r>
              <a:rPr lang="en-US" sz="1400">
                <a:solidFill>
                  <a:srgbClr val="00B050"/>
                </a:solidFill>
              </a:rPr>
              <a:t>purchases/uses</a:t>
            </a:r>
          </a:p>
        </p:txBody>
      </p:sp>
      <p:sp>
        <p:nvSpPr>
          <p:cNvPr id="49" name="TextBox 48">
            <a:extLst>
              <a:ext uri="{FF2B5EF4-FFF2-40B4-BE49-F238E27FC236}">
                <a16:creationId xmlns:a16="http://schemas.microsoft.com/office/drawing/2014/main" id="{0A589F5A-B316-4A2C-BB0D-EAE712BDBCBF}"/>
              </a:ext>
            </a:extLst>
          </p:cNvPr>
          <p:cNvSpPr txBox="1"/>
          <p:nvPr/>
        </p:nvSpPr>
        <p:spPr>
          <a:xfrm rot="1457679">
            <a:off x="5883372" y="3692979"/>
            <a:ext cx="1369157" cy="307777"/>
          </a:xfrm>
          <a:prstGeom prst="rect">
            <a:avLst/>
          </a:prstGeom>
          <a:noFill/>
        </p:spPr>
        <p:txBody>
          <a:bodyPr wrap="none" rtlCol="0">
            <a:spAutoFit/>
          </a:bodyPr>
          <a:lstStyle/>
          <a:p>
            <a:r>
              <a:rPr lang="en-US" sz="1400">
                <a:solidFill>
                  <a:srgbClr val="00B050"/>
                </a:solidFill>
              </a:rPr>
              <a:t>purchases/uses</a:t>
            </a:r>
          </a:p>
        </p:txBody>
      </p:sp>
      <p:sp>
        <p:nvSpPr>
          <p:cNvPr id="50" name="TextBox 49">
            <a:extLst>
              <a:ext uri="{FF2B5EF4-FFF2-40B4-BE49-F238E27FC236}">
                <a16:creationId xmlns:a16="http://schemas.microsoft.com/office/drawing/2014/main" id="{A6175AA7-EA59-4FB9-BAD5-B6B682EEFB77}"/>
              </a:ext>
            </a:extLst>
          </p:cNvPr>
          <p:cNvSpPr txBox="1"/>
          <p:nvPr/>
        </p:nvSpPr>
        <p:spPr>
          <a:xfrm rot="2184110">
            <a:off x="5239448" y="4380411"/>
            <a:ext cx="1369157" cy="307777"/>
          </a:xfrm>
          <a:prstGeom prst="rect">
            <a:avLst/>
          </a:prstGeom>
          <a:noFill/>
        </p:spPr>
        <p:txBody>
          <a:bodyPr wrap="none" rtlCol="0">
            <a:spAutoFit/>
          </a:bodyPr>
          <a:lstStyle/>
          <a:p>
            <a:r>
              <a:rPr lang="en-US" sz="1400">
                <a:solidFill>
                  <a:srgbClr val="00B050"/>
                </a:solidFill>
              </a:rPr>
              <a:t>purchases/uses</a:t>
            </a:r>
          </a:p>
        </p:txBody>
      </p:sp>
      <p:sp>
        <p:nvSpPr>
          <p:cNvPr id="23" name="Rectangle 22">
            <a:extLst>
              <a:ext uri="{FF2B5EF4-FFF2-40B4-BE49-F238E27FC236}">
                <a16:creationId xmlns:a16="http://schemas.microsoft.com/office/drawing/2014/main" id="{2F039809-C673-4CD9-973C-5475D3A40993}"/>
              </a:ext>
            </a:extLst>
          </p:cNvPr>
          <p:cNvSpPr/>
          <p:nvPr/>
        </p:nvSpPr>
        <p:spPr>
          <a:xfrm>
            <a:off x="8917859" y="1074547"/>
            <a:ext cx="11307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Students</a:t>
            </a:r>
          </a:p>
        </p:txBody>
      </p:sp>
      <p:cxnSp>
        <p:nvCxnSpPr>
          <p:cNvPr id="24" name="Straight Arrow Connector 23">
            <a:extLst>
              <a:ext uri="{FF2B5EF4-FFF2-40B4-BE49-F238E27FC236}">
                <a16:creationId xmlns:a16="http://schemas.microsoft.com/office/drawing/2014/main" id="{3FFCE8DB-AA46-4D6B-AC70-CAA16593DC5C}"/>
              </a:ext>
            </a:extLst>
          </p:cNvPr>
          <p:cNvCxnSpPr>
            <a:cxnSpLocks/>
            <a:stCxn id="11" idx="3"/>
            <a:endCxn id="23" idx="1"/>
          </p:cNvCxnSpPr>
          <p:nvPr/>
        </p:nvCxnSpPr>
        <p:spPr>
          <a:xfrm flipV="1">
            <a:off x="6795600" y="1349353"/>
            <a:ext cx="2122259" cy="78319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BA01E9-FC1D-4833-92E3-634F9781BBCE}"/>
              </a:ext>
            </a:extLst>
          </p:cNvPr>
          <p:cNvSpPr/>
          <p:nvPr/>
        </p:nvSpPr>
        <p:spPr>
          <a:xfrm>
            <a:off x="8917859" y="1715680"/>
            <a:ext cx="11307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Teachers</a:t>
            </a:r>
          </a:p>
        </p:txBody>
      </p:sp>
      <p:cxnSp>
        <p:nvCxnSpPr>
          <p:cNvPr id="28" name="Straight Arrow Connector 27">
            <a:extLst>
              <a:ext uri="{FF2B5EF4-FFF2-40B4-BE49-F238E27FC236}">
                <a16:creationId xmlns:a16="http://schemas.microsoft.com/office/drawing/2014/main" id="{73C9C7C7-F74D-48F7-93E1-800DFAFEE427}"/>
              </a:ext>
            </a:extLst>
          </p:cNvPr>
          <p:cNvCxnSpPr>
            <a:cxnSpLocks/>
            <a:stCxn id="11" idx="3"/>
            <a:endCxn id="27" idx="1"/>
          </p:cNvCxnSpPr>
          <p:nvPr/>
        </p:nvCxnSpPr>
        <p:spPr>
          <a:xfrm flipV="1">
            <a:off x="6795600" y="1990486"/>
            <a:ext cx="2122259" cy="14206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B9A88B-E48A-45E8-A43D-1D1892AAA897}"/>
              </a:ext>
            </a:extLst>
          </p:cNvPr>
          <p:cNvSpPr txBox="1"/>
          <p:nvPr/>
        </p:nvSpPr>
        <p:spPr>
          <a:xfrm rot="20366075">
            <a:off x="7189686" y="1479104"/>
            <a:ext cx="1214820" cy="307777"/>
          </a:xfrm>
          <a:prstGeom prst="rect">
            <a:avLst/>
          </a:prstGeom>
          <a:noFill/>
        </p:spPr>
        <p:txBody>
          <a:bodyPr wrap="none" rtlCol="0">
            <a:spAutoFit/>
          </a:bodyPr>
          <a:lstStyle/>
          <a:p>
            <a:r>
              <a:rPr lang="en-US" sz="1400">
                <a:solidFill>
                  <a:srgbClr val="00B0F0"/>
                </a:solidFill>
              </a:rPr>
              <a:t>are surveilled</a:t>
            </a:r>
          </a:p>
        </p:txBody>
      </p:sp>
      <p:sp>
        <p:nvSpPr>
          <p:cNvPr id="35" name="TextBox 34">
            <a:extLst>
              <a:ext uri="{FF2B5EF4-FFF2-40B4-BE49-F238E27FC236}">
                <a16:creationId xmlns:a16="http://schemas.microsoft.com/office/drawing/2014/main" id="{4AFA5C9E-79CA-4805-9565-E469D1485BC1}"/>
              </a:ext>
            </a:extLst>
          </p:cNvPr>
          <p:cNvSpPr txBox="1"/>
          <p:nvPr/>
        </p:nvSpPr>
        <p:spPr>
          <a:xfrm rot="21371287">
            <a:off x="7611201" y="1789674"/>
            <a:ext cx="1010661" cy="307777"/>
          </a:xfrm>
          <a:prstGeom prst="rect">
            <a:avLst/>
          </a:prstGeom>
          <a:noFill/>
        </p:spPr>
        <p:txBody>
          <a:bodyPr wrap="none" rtlCol="0">
            <a:spAutoFit/>
          </a:bodyPr>
          <a:lstStyle/>
          <a:p>
            <a:r>
              <a:rPr lang="en-US" sz="1400">
                <a:solidFill>
                  <a:srgbClr val="00B0F0"/>
                </a:solidFill>
              </a:rPr>
              <a:t>implement</a:t>
            </a:r>
          </a:p>
        </p:txBody>
      </p:sp>
      <p:sp>
        <p:nvSpPr>
          <p:cNvPr id="36" name="Rectangle 35">
            <a:extLst>
              <a:ext uri="{FF2B5EF4-FFF2-40B4-BE49-F238E27FC236}">
                <a16:creationId xmlns:a16="http://schemas.microsoft.com/office/drawing/2014/main" id="{B1637FAF-5BE2-4AD4-9AA7-912F97171E81}"/>
              </a:ext>
            </a:extLst>
          </p:cNvPr>
          <p:cNvSpPr/>
          <p:nvPr/>
        </p:nvSpPr>
        <p:spPr>
          <a:xfrm>
            <a:off x="10278473" y="2327230"/>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Applicants</a:t>
            </a:r>
          </a:p>
        </p:txBody>
      </p:sp>
      <p:cxnSp>
        <p:nvCxnSpPr>
          <p:cNvPr id="37" name="Straight Arrow Connector 36">
            <a:extLst>
              <a:ext uri="{FF2B5EF4-FFF2-40B4-BE49-F238E27FC236}">
                <a16:creationId xmlns:a16="http://schemas.microsoft.com/office/drawing/2014/main" id="{2D1AF900-269C-4AB6-A7C7-2E480024C393}"/>
              </a:ext>
            </a:extLst>
          </p:cNvPr>
          <p:cNvCxnSpPr>
            <a:cxnSpLocks/>
            <a:stCxn id="10" idx="3"/>
            <a:endCxn id="36" idx="1"/>
          </p:cNvCxnSpPr>
          <p:nvPr/>
        </p:nvCxnSpPr>
        <p:spPr>
          <a:xfrm flipV="1">
            <a:off x="8917859" y="2602036"/>
            <a:ext cx="1360614" cy="3202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D610CC-B836-4C4E-A429-CC203084A28C}"/>
              </a:ext>
            </a:extLst>
          </p:cNvPr>
          <p:cNvCxnSpPr>
            <a:cxnSpLocks/>
            <a:stCxn id="10" idx="3"/>
            <a:endCxn id="42" idx="1"/>
          </p:cNvCxnSpPr>
          <p:nvPr/>
        </p:nvCxnSpPr>
        <p:spPr>
          <a:xfrm>
            <a:off x="8917859" y="2922291"/>
            <a:ext cx="1360613" cy="43100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E972D52-E781-4A4B-BCF7-46889168EAE8}"/>
              </a:ext>
            </a:extLst>
          </p:cNvPr>
          <p:cNvSpPr txBox="1"/>
          <p:nvPr/>
        </p:nvSpPr>
        <p:spPr>
          <a:xfrm rot="20774969">
            <a:off x="8990755" y="2494667"/>
            <a:ext cx="1214820" cy="307777"/>
          </a:xfrm>
          <a:prstGeom prst="rect">
            <a:avLst/>
          </a:prstGeom>
          <a:noFill/>
        </p:spPr>
        <p:txBody>
          <a:bodyPr wrap="none" rtlCol="0">
            <a:spAutoFit/>
          </a:bodyPr>
          <a:lstStyle/>
          <a:p>
            <a:r>
              <a:rPr lang="en-US" sz="1400">
                <a:solidFill>
                  <a:srgbClr val="00B0F0"/>
                </a:solidFill>
              </a:rPr>
              <a:t>are surveilled</a:t>
            </a:r>
          </a:p>
        </p:txBody>
      </p:sp>
      <p:sp>
        <p:nvSpPr>
          <p:cNvPr id="40" name="TextBox 39">
            <a:extLst>
              <a:ext uri="{FF2B5EF4-FFF2-40B4-BE49-F238E27FC236}">
                <a16:creationId xmlns:a16="http://schemas.microsoft.com/office/drawing/2014/main" id="{8019017F-C62B-420E-B621-BA2098EF1934}"/>
              </a:ext>
            </a:extLst>
          </p:cNvPr>
          <p:cNvSpPr txBox="1"/>
          <p:nvPr/>
        </p:nvSpPr>
        <p:spPr>
          <a:xfrm rot="1038824">
            <a:off x="9318928" y="2944262"/>
            <a:ext cx="1010661" cy="307777"/>
          </a:xfrm>
          <a:prstGeom prst="rect">
            <a:avLst/>
          </a:prstGeom>
          <a:noFill/>
        </p:spPr>
        <p:txBody>
          <a:bodyPr wrap="none" rtlCol="0">
            <a:spAutoFit/>
          </a:bodyPr>
          <a:lstStyle/>
          <a:p>
            <a:r>
              <a:rPr lang="en-US" sz="1400">
                <a:solidFill>
                  <a:srgbClr val="00B0F0"/>
                </a:solidFill>
              </a:rPr>
              <a:t>implement</a:t>
            </a:r>
          </a:p>
        </p:txBody>
      </p:sp>
      <p:sp>
        <p:nvSpPr>
          <p:cNvPr id="42" name="Rectangle 41">
            <a:extLst>
              <a:ext uri="{FF2B5EF4-FFF2-40B4-BE49-F238E27FC236}">
                <a16:creationId xmlns:a16="http://schemas.microsoft.com/office/drawing/2014/main" id="{8F4315FF-E2A0-4341-818C-686CBE7EE10F}"/>
              </a:ext>
            </a:extLst>
          </p:cNvPr>
          <p:cNvSpPr/>
          <p:nvPr/>
        </p:nvSpPr>
        <p:spPr>
          <a:xfrm>
            <a:off x="10278472" y="3078487"/>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HR employees</a:t>
            </a:r>
          </a:p>
        </p:txBody>
      </p:sp>
      <p:cxnSp>
        <p:nvCxnSpPr>
          <p:cNvPr id="51" name="Straight Arrow Connector 50">
            <a:extLst>
              <a:ext uri="{FF2B5EF4-FFF2-40B4-BE49-F238E27FC236}">
                <a16:creationId xmlns:a16="http://schemas.microsoft.com/office/drawing/2014/main" id="{E03D2750-1746-4648-8C48-427B0E1CD1A8}"/>
              </a:ext>
            </a:extLst>
          </p:cNvPr>
          <p:cNvCxnSpPr>
            <a:cxnSpLocks/>
            <a:stCxn id="12" idx="3"/>
            <a:endCxn id="52" idx="1"/>
          </p:cNvCxnSpPr>
          <p:nvPr/>
        </p:nvCxnSpPr>
        <p:spPr>
          <a:xfrm>
            <a:off x="8917859" y="4304068"/>
            <a:ext cx="378167"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ECCE6A3-08ED-4344-9FDB-C3152D04E650}"/>
              </a:ext>
            </a:extLst>
          </p:cNvPr>
          <p:cNvSpPr/>
          <p:nvPr/>
        </p:nvSpPr>
        <p:spPr>
          <a:xfrm>
            <a:off x="9296026" y="4029262"/>
            <a:ext cx="1236407"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Users</a:t>
            </a:r>
          </a:p>
        </p:txBody>
      </p:sp>
      <p:sp>
        <p:nvSpPr>
          <p:cNvPr id="53" name="Rectangle 52">
            <a:extLst>
              <a:ext uri="{FF2B5EF4-FFF2-40B4-BE49-F238E27FC236}">
                <a16:creationId xmlns:a16="http://schemas.microsoft.com/office/drawing/2014/main" id="{D8276D81-0FD9-41A4-8017-8F5BAAE6ED89}"/>
              </a:ext>
            </a:extLst>
          </p:cNvPr>
          <p:cNvSpPr/>
          <p:nvPr/>
        </p:nvSpPr>
        <p:spPr>
          <a:xfrm>
            <a:off x="8812162" y="5036074"/>
            <a:ext cx="1390410"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Society</a:t>
            </a:r>
          </a:p>
        </p:txBody>
      </p:sp>
      <p:cxnSp>
        <p:nvCxnSpPr>
          <p:cNvPr id="54" name="Straight Arrow Connector 53">
            <a:extLst>
              <a:ext uri="{FF2B5EF4-FFF2-40B4-BE49-F238E27FC236}">
                <a16:creationId xmlns:a16="http://schemas.microsoft.com/office/drawing/2014/main" id="{CF685401-84DC-402B-9E03-349BF183F4D9}"/>
              </a:ext>
            </a:extLst>
          </p:cNvPr>
          <p:cNvCxnSpPr>
            <a:cxnSpLocks/>
            <a:stCxn id="9" idx="3"/>
            <a:endCxn id="53" idx="1"/>
          </p:cNvCxnSpPr>
          <p:nvPr/>
        </p:nvCxnSpPr>
        <p:spPr>
          <a:xfrm flipV="1">
            <a:off x="7315201" y="5310880"/>
            <a:ext cx="1496961" cy="3454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D9BC03C-9533-4719-9F46-8B6D86CF50BC}"/>
              </a:ext>
            </a:extLst>
          </p:cNvPr>
          <p:cNvSpPr/>
          <p:nvPr/>
        </p:nvSpPr>
        <p:spPr>
          <a:xfrm>
            <a:off x="8812161" y="5798667"/>
            <a:ext cx="1390411" cy="549612"/>
          </a:xfrm>
          <a:prstGeom prst="rect">
            <a:avLst/>
          </a:prstGeom>
          <a:solidFill>
            <a:srgbClr val="00B0F0"/>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Police</a:t>
            </a:r>
          </a:p>
        </p:txBody>
      </p:sp>
      <p:cxnSp>
        <p:nvCxnSpPr>
          <p:cNvPr id="56" name="Straight Arrow Connector 55">
            <a:extLst>
              <a:ext uri="{FF2B5EF4-FFF2-40B4-BE49-F238E27FC236}">
                <a16:creationId xmlns:a16="http://schemas.microsoft.com/office/drawing/2014/main" id="{3DE39373-4232-43C3-A057-FC5624FE5DEF}"/>
              </a:ext>
            </a:extLst>
          </p:cNvPr>
          <p:cNvCxnSpPr>
            <a:cxnSpLocks/>
            <a:stCxn id="9" idx="3"/>
            <a:endCxn id="55" idx="1"/>
          </p:cNvCxnSpPr>
          <p:nvPr/>
        </p:nvCxnSpPr>
        <p:spPr>
          <a:xfrm>
            <a:off x="7315201" y="5656350"/>
            <a:ext cx="1496960" cy="41712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473234C-38B8-4BD8-8200-B438D1E5559A}"/>
              </a:ext>
            </a:extLst>
          </p:cNvPr>
          <p:cNvSpPr txBox="1"/>
          <p:nvPr/>
        </p:nvSpPr>
        <p:spPr>
          <a:xfrm rot="20774969">
            <a:off x="7427165" y="5210803"/>
            <a:ext cx="1214820" cy="307777"/>
          </a:xfrm>
          <a:prstGeom prst="rect">
            <a:avLst/>
          </a:prstGeom>
          <a:noFill/>
        </p:spPr>
        <p:txBody>
          <a:bodyPr wrap="none" rtlCol="0">
            <a:spAutoFit/>
          </a:bodyPr>
          <a:lstStyle/>
          <a:p>
            <a:r>
              <a:rPr lang="en-US" sz="1400">
                <a:solidFill>
                  <a:srgbClr val="00B0F0"/>
                </a:solidFill>
              </a:rPr>
              <a:t>are surveilled</a:t>
            </a:r>
          </a:p>
        </p:txBody>
      </p:sp>
      <p:sp>
        <p:nvSpPr>
          <p:cNvPr id="65" name="TextBox 64">
            <a:extLst>
              <a:ext uri="{FF2B5EF4-FFF2-40B4-BE49-F238E27FC236}">
                <a16:creationId xmlns:a16="http://schemas.microsoft.com/office/drawing/2014/main" id="{938F563E-94BB-47CE-88FC-FF0D36E2262A}"/>
              </a:ext>
            </a:extLst>
          </p:cNvPr>
          <p:cNvSpPr txBox="1"/>
          <p:nvPr/>
        </p:nvSpPr>
        <p:spPr>
          <a:xfrm rot="897686">
            <a:off x="7735674" y="5650566"/>
            <a:ext cx="1010661" cy="307777"/>
          </a:xfrm>
          <a:prstGeom prst="rect">
            <a:avLst/>
          </a:prstGeom>
          <a:noFill/>
        </p:spPr>
        <p:txBody>
          <a:bodyPr wrap="none" rtlCol="0">
            <a:spAutoFit/>
          </a:bodyPr>
          <a:lstStyle/>
          <a:p>
            <a:r>
              <a:rPr lang="en-US" sz="1400">
                <a:solidFill>
                  <a:srgbClr val="00B0F0"/>
                </a:solidFill>
              </a:rPr>
              <a:t>implement</a:t>
            </a:r>
          </a:p>
        </p:txBody>
      </p:sp>
      <p:sp>
        <p:nvSpPr>
          <p:cNvPr id="2" name="Rectangle 1">
            <a:extLst>
              <a:ext uri="{FF2B5EF4-FFF2-40B4-BE49-F238E27FC236}">
                <a16:creationId xmlns:a16="http://schemas.microsoft.com/office/drawing/2014/main" id="{30123313-C36E-4D99-831D-B596412389BE}"/>
              </a:ext>
            </a:extLst>
          </p:cNvPr>
          <p:cNvSpPr/>
          <p:nvPr/>
        </p:nvSpPr>
        <p:spPr>
          <a:xfrm>
            <a:off x="575378" y="4850462"/>
            <a:ext cx="1581484" cy="547647"/>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Environment</a:t>
            </a:r>
          </a:p>
        </p:txBody>
      </p:sp>
      <p:sp>
        <p:nvSpPr>
          <p:cNvPr id="57" name="Rectangle 56">
            <a:extLst>
              <a:ext uri="{FF2B5EF4-FFF2-40B4-BE49-F238E27FC236}">
                <a16:creationId xmlns:a16="http://schemas.microsoft.com/office/drawing/2014/main" id="{249C6285-2926-47A2-9784-C82053973603}"/>
              </a:ext>
            </a:extLst>
          </p:cNvPr>
          <p:cNvSpPr/>
          <p:nvPr/>
        </p:nvSpPr>
        <p:spPr>
          <a:xfrm>
            <a:off x="1194512" y="1687129"/>
            <a:ext cx="1581484" cy="777962"/>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Tech vendor’s employees</a:t>
            </a:r>
          </a:p>
        </p:txBody>
      </p:sp>
      <p:sp>
        <p:nvSpPr>
          <p:cNvPr id="58" name="Rectangle 57">
            <a:extLst>
              <a:ext uri="{FF2B5EF4-FFF2-40B4-BE49-F238E27FC236}">
                <a16:creationId xmlns:a16="http://schemas.microsoft.com/office/drawing/2014/main" id="{F102D565-D177-4885-923A-377DCA6F26DB}"/>
              </a:ext>
            </a:extLst>
          </p:cNvPr>
          <p:cNvSpPr/>
          <p:nvPr/>
        </p:nvSpPr>
        <p:spPr>
          <a:xfrm>
            <a:off x="2863080" y="4850462"/>
            <a:ext cx="1028212" cy="547646"/>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a:t>
            </a:r>
          </a:p>
        </p:txBody>
      </p:sp>
      <p:sp>
        <p:nvSpPr>
          <p:cNvPr id="59" name="Rectangle 58">
            <a:extLst>
              <a:ext uri="{FF2B5EF4-FFF2-40B4-BE49-F238E27FC236}">
                <a16:creationId xmlns:a16="http://schemas.microsoft.com/office/drawing/2014/main" id="{C1C6F738-CEC2-459B-8400-92150047CA67}"/>
              </a:ext>
            </a:extLst>
          </p:cNvPr>
          <p:cNvSpPr/>
          <p:nvPr/>
        </p:nvSpPr>
        <p:spPr>
          <a:xfrm>
            <a:off x="2865734" y="5839555"/>
            <a:ext cx="1028212" cy="637445"/>
          </a:xfrm>
          <a:prstGeom prst="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labelers</a:t>
            </a:r>
          </a:p>
        </p:txBody>
      </p:sp>
      <p:cxnSp>
        <p:nvCxnSpPr>
          <p:cNvPr id="60" name="Straight Arrow Connector 59">
            <a:extLst>
              <a:ext uri="{FF2B5EF4-FFF2-40B4-BE49-F238E27FC236}">
                <a16:creationId xmlns:a16="http://schemas.microsoft.com/office/drawing/2014/main" id="{2071C9B9-C7F5-4093-A739-5DB78C6DDB74}"/>
              </a:ext>
            </a:extLst>
          </p:cNvPr>
          <p:cNvCxnSpPr>
            <a:cxnSpLocks/>
            <a:stCxn id="31" idx="2"/>
            <a:endCxn id="58" idx="0"/>
          </p:cNvCxnSpPr>
          <p:nvPr/>
        </p:nvCxnSpPr>
        <p:spPr>
          <a:xfrm>
            <a:off x="2495497" y="4045971"/>
            <a:ext cx="881689" cy="8044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CC89FC-764F-4457-A0FF-72A2B9A51142}"/>
              </a:ext>
            </a:extLst>
          </p:cNvPr>
          <p:cNvSpPr txBox="1"/>
          <p:nvPr/>
        </p:nvSpPr>
        <p:spPr>
          <a:xfrm rot="2626995">
            <a:off x="2869639" y="4281119"/>
            <a:ext cx="526106" cy="307777"/>
          </a:xfrm>
          <a:prstGeom prst="rect">
            <a:avLst/>
          </a:prstGeom>
          <a:noFill/>
        </p:spPr>
        <p:txBody>
          <a:bodyPr wrap="none" rtlCol="0">
            <a:spAutoFit/>
          </a:bodyPr>
          <a:lstStyle/>
          <a:p>
            <a:r>
              <a:rPr lang="en-US" sz="1400">
                <a:solidFill>
                  <a:srgbClr val="7030A0"/>
                </a:solidFill>
              </a:rPr>
              <a:t>uses</a:t>
            </a:r>
          </a:p>
        </p:txBody>
      </p:sp>
      <p:cxnSp>
        <p:nvCxnSpPr>
          <p:cNvPr id="62" name="Straight Arrow Connector 61">
            <a:extLst>
              <a:ext uri="{FF2B5EF4-FFF2-40B4-BE49-F238E27FC236}">
                <a16:creationId xmlns:a16="http://schemas.microsoft.com/office/drawing/2014/main" id="{46E76336-7FE7-4F02-B2B5-41F39DE945B2}"/>
              </a:ext>
            </a:extLst>
          </p:cNvPr>
          <p:cNvCxnSpPr>
            <a:cxnSpLocks/>
            <a:stCxn id="31" idx="2"/>
            <a:endCxn id="2" idx="0"/>
          </p:cNvCxnSpPr>
          <p:nvPr/>
        </p:nvCxnSpPr>
        <p:spPr>
          <a:xfrm flipH="1">
            <a:off x="1366120" y="4045971"/>
            <a:ext cx="1129377" cy="80449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4C42BF2-209B-4C58-BCFD-0C165E66E2C2}"/>
              </a:ext>
            </a:extLst>
          </p:cNvPr>
          <p:cNvSpPr txBox="1"/>
          <p:nvPr/>
        </p:nvSpPr>
        <p:spPr>
          <a:xfrm rot="19617387">
            <a:off x="1384244" y="4239374"/>
            <a:ext cx="804003" cy="307777"/>
          </a:xfrm>
          <a:prstGeom prst="rect">
            <a:avLst/>
          </a:prstGeom>
          <a:noFill/>
        </p:spPr>
        <p:txBody>
          <a:bodyPr wrap="none" rtlCol="0">
            <a:spAutoFit/>
          </a:bodyPr>
          <a:lstStyle/>
          <a:p>
            <a:r>
              <a:rPr lang="en-US" sz="1400">
                <a:solidFill>
                  <a:srgbClr val="7030A0"/>
                </a:solidFill>
              </a:rPr>
              <a:t>impacts</a:t>
            </a:r>
          </a:p>
        </p:txBody>
      </p:sp>
      <p:cxnSp>
        <p:nvCxnSpPr>
          <p:cNvPr id="66" name="Straight Arrow Connector 65">
            <a:extLst>
              <a:ext uri="{FF2B5EF4-FFF2-40B4-BE49-F238E27FC236}">
                <a16:creationId xmlns:a16="http://schemas.microsoft.com/office/drawing/2014/main" id="{2768559B-0E5C-4EED-850F-6157703B6C70}"/>
              </a:ext>
            </a:extLst>
          </p:cNvPr>
          <p:cNvCxnSpPr>
            <a:cxnSpLocks/>
            <a:stCxn id="57" idx="2"/>
            <a:endCxn id="31" idx="0"/>
          </p:cNvCxnSpPr>
          <p:nvPr/>
        </p:nvCxnSpPr>
        <p:spPr>
          <a:xfrm>
            <a:off x="1985254" y="2465091"/>
            <a:ext cx="510243" cy="66648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F7CB554-9F81-49BE-B3CF-A909F6C444ED}"/>
              </a:ext>
            </a:extLst>
          </p:cNvPr>
          <p:cNvSpPr txBox="1"/>
          <p:nvPr/>
        </p:nvSpPr>
        <p:spPr>
          <a:xfrm rot="3179423">
            <a:off x="1988003" y="2626987"/>
            <a:ext cx="822918" cy="307777"/>
          </a:xfrm>
          <a:prstGeom prst="rect">
            <a:avLst/>
          </a:prstGeom>
          <a:noFill/>
        </p:spPr>
        <p:txBody>
          <a:bodyPr wrap="none" rtlCol="0">
            <a:spAutoFit/>
          </a:bodyPr>
          <a:lstStyle/>
          <a:p>
            <a:r>
              <a:rPr lang="en-US" sz="1400">
                <a:solidFill>
                  <a:srgbClr val="00B0F0"/>
                </a:solidFill>
              </a:rPr>
              <a:t>work for</a:t>
            </a:r>
          </a:p>
        </p:txBody>
      </p:sp>
      <p:sp>
        <p:nvSpPr>
          <p:cNvPr id="68" name="TextBox 67">
            <a:extLst>
              <a:ext uri="{FF2B5EF4-FFF2-40B4-BE49-F238E27FC236}">
                <a16:creationId xmlns:a16="http://schemas.microsoft.com/office/drawing/2014/main" id="{481DDD8D-0CB6-47EC-9ECD-AC5B196E0D91}"/>
              </a:ext>
            </a:extLst>
          </p:cNvPr>
          <p:cNvSpPr txBox="1"/>
          <p:nvPr/>
        </p:nvSpPr>
        <p:spPr>
          <a:xfrm rot="13954681">
            <a:off x="1574145" y="2701250"/>
            <a:ext cx="822213" cy="307777"/>
          </a:xfrm>
          <a:prstGeom prst="rect">
            <a:avLst/>
          </a:prstGeom>
          <a:noFill/>
        </p:spPr>
        <p:txBody>
          <a:bodyPr wrap="none" rtlCol="0">
            <a:spAutoFit/>
          </a:bodyPr>
          <a:lstStyle/>
          <a:p>
            <a:r>
              <a:rPr lang="en-US" sz="1400">
                <a:solidFill>
                  <a:srgbClr val="7030A0"/>
                </a:solidFill>
              </a:rPr>
              <a:t>employs</a:t>
            </a:r>
          </a:p>
        </p:txBody>
      </p:sp>
      <p:cxnSp>
        <p:nvCxnSpPr>
          <p:cNvPr id="69" name="Straight Arrow Connector 68">
            <a:extLst>
              <a:ext uri="{FF2B5EF4-FFF2-40B4-BE49-F238E27FC236}">
                <a16:creationId xmlns:a16="http://schemas.microsoft.com/office/drawing/2014/main" id="{DA1659BF-3C57-468F-B9D2-690669A141C1}"/>
              </a:ext>
            </a:extLst>
          </p:cNvPr>
          <p:cNvCxnSpPr>
            <a:cxnSpLocks/>
          </p:cNvCxnSpPr>
          <p:nvPr/>
        </p:nvCxnSpPr>
        <p:spPr>
          <a:xfrm flipH="1" flipV="1">
            <a:off x="1877102" y="2465091"/>
            <a:ext cx="510243" cy="6664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9F56126-D6C6-48BA-9356-D999263385D6}"/>
              </a:ext>
            </a:extLst>
          </p:cNvPr>
          <p:cNvCxnSpPr>
            <a:cxnSpLocks/>
            <a:stCxn id="59" idx="0"/>
            <a:endCxn id="58" idx="2"/>
          </p:cNvCxnSpPr>
          <p:nvPr/>
        </p:nvCxnSpPr>
        <p:spPr>
          <a:xfrm flipH="1" flipV="1">
            <a:off x="3377186" y="5398108"/>
            <a:ext cx="2654" cy="44144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029E330-A689-49A5-82D3-AAE400E659CF}"/>
              </a:ext>
            </a:extLst>
          </p:cNvPr>
          <p:cNvSpPr txBox="1"/>
          <p:nvPr/>
        </p:nvSpPr>
        <p:spPr>
          <a:xfrm>
            <a:off x="3366950" y="5484606"/>
            <a:ext cx="567078" cy="307777"/>
          </a:xfrm>
          <a:prstGeom prst="rect">
            <a:avLst/>
          </a:prstGeom>
          <a:noFill/>
        </p:spPr>
        <p:txBody>
          <a:bodyPr wrap="none" rtlCol="0">
            <a:spAutoFit/>
          </a:bodyPr>
          <a:lstStyle/>
          <a:p>
            <a:r>
              <a:rPr lang="en-US" sz="1400">
                <a:solidFill>
                  <a:srgbClr val="00B0F0"/>
                </a:solidFill>
              </a:rPr>
              <a:t>label</a:t>
            </a:r>
          </a:p>
        </p:txBody>
      </p:sp>
      <p:cxnSp>
        <p:nvCxnSpPr>
          <p:cNvPr id="30" name="Connector: Elbow 29">
            <a:extLst>
              <a:ext uri="{FF2B5EF4-FFF2-40B4-BE49-F238E27FC236}">
                <a16:creationId xmlns:a16="http://schemas.microsoft.com/office/drawing/2014/main" id="{E0B7889A-4DB9-4A7C-B503-208247A0E131}"/>
              </a:ext>
            </a:extLst>
          </p:cNvPr>
          <p:cNvCxnSpPr>
            <a:stCxn id="53" idx="3"/>
            <a:endCxn id="58" idx="3"/>
          </p:cNvCxnSpPr>
          <p:nvPr/>
        </p:nvCxnSpPr>
        <p:spPr>
          <a:xfrm flipH="1" flipV="1">
            <a:off x="3891292" y="5124285"/>
            <a:ext cx="6311280" cy="186595"/>
          </a:xfrm>
          <a:prstGeom prst="bentConnector5">
            <a:avLst>
              <a:gd name="adj1" fmla="val -3622"/>
              <a:gd name="adj2" fmla="val -780907"/>
              <a:gd name="adj3" fmla="val 89524"/>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20E8442-B40D-4ADD-B2D4-2E189AF5EAEB}"/>
              </a:ext>
            </a:extLst>
          </p:cNvPr>
          <p:cNvSpPr txBox="1"/>
          <p:nvPr/>
        </p:nvSpPr>
        <p:spPr>
          <a:xfrm>
            <a:off x="7038628" y="6484761"/>
            <a:ext cx="1063240" cy="307777"/>
          </a:xfrm>
          <a:prstGeom prst="rect">
            <a:avLst/>
          </a:prstGeom>
          <a:noFill/>
        </p:spPr>
        <p:txBody>
          <a:bodyPr wrap="none" rtlCol="0">
            <a:spAutoFit/>
          </a:bodyPr>
          <a:lstStyle/>
          <a:p>
            <a:r>
              <a:rPr lang="en-US" sz="1400">
                <a:solidFill>
                  <a:srgbClr val="00B0F0"/>
                </a:solidFill>
              </a:rPr>
              <a:t>captured in</a:t>
            </a:r>
          </a:p>
        </p:txBody>
      </p:sp>
      <p:sp>
        <p:nvSpPr>
          <p:cNvPr id="73" name="Rectangle 72">
            <a:extLst>
              <a:ext uri="{FF2B5EF4-FFF2-40B4-BE49-F238E27FC236}">
                <a16:creationId xmlns:a16="http://schemas.microsoft.com/office/drawing/2014/main" id="{B7326407-16E7-4997-8EE0-63BAD4E2DF5A}"/>
              </a:ext>
            </a:extLst>
          </p:cNvPr>
          <p:cNvSpPr/>
          <p:nvPr/>
        </p:nvSpPr>
        <p:spPr>
          <a:xfrm>
            <a:off x="3415738" y="1288320"/>
            <a:ext cx="1356851" cy="914400"/>
          </a:xfrm>
          <a:prstGeom prst="rect">
            <a:avLst/>
          </a:prstGeom>
          <a:solidFill>
            <a:schemeClr val="tx1">
              <a:lumMod val="50000"/>
              <a:lumOff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regulators</a:t>
            </a:r>
          </a:p>
        </p:txBody>
      </p:sp>
      <p:cxnSp>
        <p:nvCxnSpPr>
          <p:cNvPr id="74" name="Straight Arrow Connector 73">
            <a:extLst>
              <a:ext uri="{FF2B5EF4-FFF2-40B4-BE49-F238E27FC236}">
                <a16:creationId xmlns:a16="http://schemas.microsoft.com/office/drawing/2014/main" id="{5F7F617E-3A35-4F47-AF4D-963873672A77}"/>
              </a:ext>
            </a:extLst>
          </p:cNvPr>
          <p:cNvCxnSpPr>
            <a:cxnSpLocks/>
            <a:stCxn id="73" idx="2"/>
          </p:cNvCxnSpPr>
          <p:nvPr/>
        </p:nvCxnSpPr>
        <p:spPr>
          <a:xfrm>
            <a:off x="4094164" y="2202720"/>
            <a:ext cx="523592" cy="92504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E62BE98-C3C3-4346-A3D1-A0940B8D1ADA}"/>
              </a:ext>
            </a:extLst>
          </p:cNvPr>
          <p:cNvCxnSpPr>
            <a:cxnSpLocks/>
            <a:stCxn id="73" idx="2"/>
          </p:cNvCxnSpPr>
          <p:nvPr/>
        </p:nvCxnSpPr>
        <p:spPr>
          <a:xfrm flipH="1">
            <a:off x="3173922" y="2202720"/>
            <a:ext cx="920242" cy="87576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9CCBC50-1AD8-4C11-9A95-2F04ECC1E1F1}"/>
              </a:ext>
            </a:extLst>
          </p:cNvPr>
          <p:cNvCxnSpPr>
            <a:cxnSpLocks/>
            <a:stCxn id="73" idx="3"/>
          </p:cNvCxnSpPr>
          <p:nvPr/>
        </p:nvCxnSpPr>
        <p:spPr>
          <a:xfrm>
            <a:off x="4772589" y="1745520"/>
            <a:ext cx="782637" cy="1226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D45B39A-0AD1-42CB-8C9B-A39B2DCE3593}"/>
              </a:ext>
            </a:extLst>
          </p:cNvPr>
          <p:cNvCxnSpPr>
            <a:cxnSpLocks/>
            <a:stCxn id="53" idx="3"/>
            <a:endCxn id="2" idx="1"/>
          </p:cNvCxnSpPr>
          <p:nvPr/>
        </p:nvCxnSpPr>
        <p:spPr>
          <a:xfrm flipH="1" flipV="1">
            <a:off x="575378" y="5124286"/>
            <a:ext cx="9627194" cy="186594"/>
          </a:xfrm>
          <a:prstGeom prst="bentConnector5">
            <a:avLst>
              <a:gd name="adj1" fmla="val -15856"/>
              <a:gd name="adj2" fmla="val 2403224"/>
              <a:gd name="adj3" fmla="val 102375"/>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C491275-53CA-4852-B996-D9EF3AD583DD}"/>
              </a:ext>
            </a:extLst>
          </p:cNvPr>
          <p:cNvSpPr txBox="1"/>
          <p:nvPr/>
        </p:nvSpPr>
        <p:spPr>
          <a:xfrm>
            <a:off x="9835893" y="552159"/>
            <a:ext cx="636264" cy="307777"/>
          </a:xfrm>
          <a:prstGeom prst="rect">
            <a:avLst/>
          </a:prstGeom>
          <a:noFill/>
        </p:spPr>
        <p:txBody>
          <a:bodyPr wrap="none" rtlCol="0">
            <a:spAutoFit/>
          </a:bodyPr>
          <a:lstStyle/>
          <a:p>
            <a:r>
              <a:rPr lang="en-US" sz="1400">
                <a:solidFill>
                  <a:srgbClr val="00B0F0"/>
                </a:solidFill>
              </a:rPr>
              <a:t>live in</a:t>
            </a:r>
          </a:p>
        </p:txBody>
      </p:sp>
    </p:spTree>
    <p:extLst>
      <p:ext uri="{BB962C8B-B14F-4D97-AF65-F5344CB8AC3E}">
        <p14:creationId xmlns:p14="http://schemas.microsoft.com/office/powerpoint/2010/main" val="125321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normAutofit/>
          </a:bodyPr>
          <a:lstStyle/>
          <a:p>
            <a:r>
              <a:rPr lang="en-US"/>
              <a:t>DISCUSSION</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063930"/>
            <a:ext cx="5431971" cy="3432301"/>
          </a:xfrm>
        </p:spPr>
        <p:txBody>
          <a:bodyPr>
            <a:normAutofit lnSpcReduction="10000"/>
          </a:bodyPr>
          <a:lstStyle/>
          <a:p>
            <a:r>
              <a:rPr lang="en-US" sz="1600"/>
              <a:t>Consider a home loan provider that takes a variety of demographic and financial information from applicants, puts the features into a model, and uses it to decide whether an applicant is eligible for a loan.</a:t>
            </a:r>
          </a:p>
          <a:p>
            <a:r>
              <a:rPr lang="en-US" sz="1600"/>
              <a:t>Who all are the likely </a:t>
            </a:r>
            <a:r>
              <a:rPr lang="en-US" sz="1600" b="1"/>
              <a:t>stakeholders </a:t>
            </a:r>
            <a:r>
              <a:rPr lang="en-US" sz="1600"/>
              <a:t>in this example? What is the </a:t>
            </a:r>
            <a:r>
              <a:rPr lang="en-US" sz="1600" b="1"/>
              <a:t>impact </a:t>
            </a:r>
            <a:r>
              <a:rPr lang="en-US" sz="1600"/>
              <a:t>of a correct* decision on each type of stakeholder? An incorrect decision? </a:t>
            </a:r>
          </a:p>
          <a:p>
            <a:r>
              <a:rPr lang="en-US" sz="1600"/>
              <a:t>In breakout rooms, take </a:t>
            </a:r>
            <a:r>
              <a:rPr lang="en-US" sz="1600" b="1"/>
              <a:t>five minutes to whiteboard a stakeholder map </a:t>
            </a:r>
            <a:r>
              <a:rPr lang="en-US" sz="1600"/>
              <a:t>and discuss the potential impact of true/false positives/negatives to different stakeholders. </a:t>
            </a:r>
          </a:p>
          <a:p>
            <a:r>
              <a:rPr lang="en-US" sz="1600">
                <a:highlight>
                  <a:srgbClr val="FFFF00"/>
                </a:highlight>
              </a:rPr>
              <a:t>Make sure to nominate someone to (1) screenshot your stakeholder map before the breakout rooms close and (2) share it with the room when we reconvene! </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2022</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DSC180A: Responsible AI</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8" name="TextBox 7">
            <a:extLst>
              <a:ext uri="{FF2B5EF4-FFF2-40B4-BE49-F238E27FC236}">
                <a16:creationId xmlns:a16="http://schemas.microsoft.com/office/drawing/2014/main" id="{65857D15-099A-4A52-A1CB-9123D567BE5C}"/>
              </a:ext>
            </a:extLst>
          </p:cNvPr>
          <p:cNvSpPr txBox="1"/>
          <p:nvPr/>
        </p:nvSpPr>
        <p:spPr>
          <a:xfrm>
            <a:off x="4129548" y="5729888"/>
            <a:ext cx="7222592" cy="338554"/>
          </a:xfrm>
          <a:prstGeom prst="rect">
            <a:avLst/>
          </a:prstGeom>
          <a:solidFill>
            <a:schemeClr val="bg1"/>
          </a:solidFill>
        </p:spPr>
        <p:txBody>
          <a:bodyPr wrap="square">
            <a:spAutoFit/>
          </a:bodyPr>
          <a:lstStyle/>
          <a:p>
            <a:r>
              <a:rPr lang="en-US" sz="1600" i="1"/>
              <a:t>*Bonus: how are you defining “correct”? How do you think the model defines it? </a:t>
            </a:r>
          </a:p>
        </p:txBody>
      </p:sp>
    </p:spTree>
    <p:extLst>
      <p:ext uri="{BB962C8B-B14F-4D97-AF65-F5344CB8AC3E}">
        <p14:creationId xmlns:p14="http://schemas.microsoft.com/office/powerpoint/2010/main" val="147210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FOR NEXT WEEK</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2022</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6" name="TextBox 5">
            <a:extLst>
              <a:ext uri="{FF2B5EF4-FFF2-40B4-BE49-F238E27FC236}">
                <a16:creationId xmlns:a16="http://schemas.microsoft.com/office/drawing/2014/main" id="{84F80088-D401-4F44-983C-1BBBCAA95E38}"/>
              </a:ext>
            </a:extLst>
          </p:cNvPr>
          <p:cNvSpPr txBox="1"/>
          <p:nvPr/>
        </p:nvSpPr>
        <p:spPr>
          <a:xfrm>
            <a:off x="838201" y="1316167"/>
            <a:ext cx="10515600" cy="2195986"/>
          </a:xfrm>
          <a:prstGeom prst="rect">
            <a:avLst/>
          </a:prstGeom>
          <a:noFill/>
        </p:spPr>
        <p:txBody>
          <a:bodyPr wrap="square" rtlCol="0">
            <a:spAutoFit/>
          </a:bodyPr>
          <a:lstStyle/>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Complete next week’s </a:t>
            </a:r>
            <a:r>
              <a:rPr kumimoji="0" lang="en-US" sz="1800" b="1" i="0" u="none" strike="noStrike" kern="1200" cap="none" spc="0" normalizeH="0" baseline="0" noProof="0">
                <a:ln>
                  <a:noFill/>
                </a:ln>
                <a:solidFill>
                  <a:prstClr val="black"/>
                </a:solidFill>
                <a:effectLst/>
                <a:uLnTx/>
                <a:uFillTx/>
                <a:latin typeface="Tenorite"/>
                <a:ea typeface="+mn-ea"/>
                <a:cs typeface="+mn-cs"/>
              </a:rPr>
              <a:t>readings</a:t>
            </a:r>
          </a:p>
          <a:p>
            <a:pPr marL="800100" marR="0" lvl="1"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If you sign up to present on </a:t>
            </a:r>
            <a:r>
              <a:rPr kumimoji="0" lang="en-US" sz="1800" b="0" i="1" u="none" strike="noStrike" kern="1200" cap="none" spc="0" normalizeH="0" baseline="0" noProof="0">
                <a:ln>
                  <a:noFill/>
                </a:ln>
                <a:solidFill>
                  <a:prstClr val="black"/>
                </a:solidFill>
                <a:effectLst/>
                <a:uLnTx/>
                <a:uFillTx/>
                <a:latin typeface="Tenorite"/>
                <a:ea typeface="+mn-ea"/>
                <a:cs typeface="+mn-cs"/>
              </a:rPr>
              <a:t>Datasheets for Datasets, </a:t>
            </a:r>
            <a:r>
              <a:rPr kumimoji="0" lang="en-US" sz="1800" b="0" i="0" u="none" strike="noStrike" kern="1200" cap="none" spc="0" normalizeH="0" baseline="0" noProof="0">
                <a:ln>
                  <a:noFill/>
                </a:ln>
                <a:solidFill>
                  <a:prstClr val="black"/>
                </a:solidFill>
                <a:effectLst/>
                <a:uLnTx/>
                <a:uFillTx/>
                <a:latin typeface="Tenorite"/>
                <a:ea typeface="+mn-ea"/>
                <a:cs typeface="+mn-cs"/>
              </a:rPr>
              <a:t>come prepared to present next week and submit your presentation on Gradescope by 10AM PT on Friday, October 14</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Submit your answers to next week’s </a:t>
            </a:r>
            <a:r>
              <a:rPr kumimoji="0" lang="en-US" sz="1800" b="1" i="0" u="none" strike="noStrike" kern="1200" cap="none" spc="0" normalizeH="0" baseline="0" noProof="0">
                <a:ln>
                  <a:noFill/>
                </a:ln>
                <a:solidFill>
                  <a:prstClr val="black"/>
                </a:solidFill>
                <a:effectLst/>
                <a:uLnTx/>
                <a:uFillTx/>
                <a:latin typeface="Tenorite"/>
                <a:ea typeface="+mn-ea"/>
                <a:cs typeface="+mn-cs"/>
              </a:rPr>
              <a:t>participation questions</a:t>
            </a:r>
            <a:r>
              <a:rPr kumimoji="0" lang="en-US" sz="1800" b="0" i="0" u="none" strike="noStrike" kern="1200" cap="none" spc="0" normalizeH="0" baseline="0" noProof="0">
                <a:ln>
                  <a:noFill/>
                </a:ln>
                <a:solidFill>
                  <a:prstClr val="black"/>
                </a:solidFill>
                <a:effectLst/>
                <a:uLnTx/>
                <a:uFillTx/>
                <a:latin typeface="Tenorite"/>
                <a:ea typeface="+mn-ea"/>
                <a:cs typeface="+mn-cs"/>
              </a:rPr>
              <a:t> to Gradescope by 10AM PT on Thursday, October 13</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Submit your response to </a:t>
            </a:r>
            <a:r>
              <a:rPr kumimoji="0" lang="en-US" sz="1800" b="1" i="0" u="none" strike="noStrike" kern="1200" cap="none" spc="0" normalizeH="0" baseline="0" noProof="0">
                <a:ln>
                  <a:noFill/>
                </a:ln>
                <a:solidFill>
                  <a:prstClr val="black"/>
                </a:solidFill>
                <a:effectLst/>
                <a:uLnTx/>
                <a:uFillTx/>
                <a:latin typeface="Tenorite"/>
                <a:ea typeface="+mn-ea"/>
                <a:cs typeface="+mn-cs"/>
              </a:rPr>
              <a:t>Writeup #2 </a:t>
            </a:r>
            <a:r>
              <a:rPr kumimoji="0" lang="en-US" sz="1800" b="0" i="0" u="none" strike="noStrike" kern="1200" cap="none" spc="0" normalizeH="0" baseline="0" noProof="0">
                <a:ln>
                  <a:noFill/>
                </a:ln>
                <a:solidFill>
                  <a:prstClr val="black"/>
                </a:solidFill>
                <a:effectLst/>
                <a:uLnTx/>
                <a:uFillTx/>
                <a:latin typeface="Tenorite"/>
                <a:ea typeface="+mn-ea"/>
                <a:cs typeface="+mn-cs"/>
              </a:rPr>
              <a:t>to Gradescope by 10AM PT on Friday, October 14</a:t>
            </a:r>
          </a:p>
        </p:txBody>
      </p:sp>
    </p:spTree>
    <p:extLst>
      <p:ext uri="{BB962C8B-B14F-4D97-AF65-F5344CB8AC3E}">
        <p14:creationId xmlns:p14="http://schemas.microsoft.com/office/powerpoint/2010/main" val="117216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Today’s objectives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2022</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prstClr val="black">
                  <a:tint val="75000"/>
                </a:prstClr>
              </a:solidFill>
              <a:effectLst/>
              <a:uLnTx/>
              <a:uFillTx/>
              <a:latin typeface="Tenorite"/>
              <a:ea typeface="+mn-ea"/>
              <a:cs typeface="+mn-cs"/>
            </a:endParaRPr>
          </a:p>
        </p:txBody>
      </p:sp>
      <p:sp>
        <p:nvSpPr>
          <p:cNvPr id="7" name="TextBox 6">
            <a:extLst>
              <a:ext uri="{FF2B5EF4-FFF2-40B4-BE49-F238E27FC236}">
                <a16:creationId xmlns:a16="http://schemas.microsoft.com/office/drawing/2014/main" id="{D4F21CFD-269C-4A69-830A-A31683357B38}"/>
              </a:ext>
            </a:extLst>
          </p:cNvPr>
          <p:cNvSpPr txBox="1"/>
          <p:nvPr/>
        </p:nvSpPr>
        <p:spPr>
          <a:xfrm>
            <a:off x="838200" y="1690688"/>
            <a:ext cx="10515600" cy="143116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What are the main doctrines and frameworks of AI fairness?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What are some limitations to “ethical AI”?</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How does responsible AI affect different fields?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Tenorite"/>
                <a:ea typeface="+mn-ea"/>
                <a:cs typeface="+mn-cs"/>
              </a:rPr>
              <a:t>How do ethical considerations affect different stakeholders?</a:t>
            </a:r>
          </a:p>
        </p:txBody>
      </p:sp>
    </p:spTree>
    <p:extLst>
      <p:ext uri="{BB962C8B-B14F-4D97-AF65-F5344CB8AC3E}">
        <p14:creationId xmlns:p14="http://schemas.microsoft.com/office/powerpoint/2010/main" val="56699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9BE1-17EE-4F2E-9B63-AA5DF5A8554F}"/>
              </a:ext>
            </a:extLst>
          </p:cNvPr>
          <p:cNvSpPr>
            <a:spLocks noGrp="1"/>
          </p:cNvSpPr>
          <p:nvPr>
            <p:ph type="title"/>
          </p:nvPr>
        </p:nvSpPr>
        <p:spPr>
          <a:xfrm>
            <a:off x="410038" y="381000"/>
            <a:ext cx="10673598" cy="473015"/>
          </a:xfrm>
        </p:spPr>
        <p:txBody>
          <a:bodyPr>
            <a:normAutofit fontScale="90000"/>
          </a:bodyPr>
          <a:lstStyle/>
          <a:p>
            <a:r>
              <a:rPr lang="en-US"/>
              <a:t>Differing intents, similar outcomes</a:t>
            </a:r>
          </a:p>
        </p:txBody>
      </p:sp>
      <p:sp>
        <p:nvSpPr>
          <p:cNvPr id="3" name="Date Placeholder 2">
            <a:extLst>
              <a:ext uri="{FF2B5EF4-FFF2-40B4-BE49-F238E27FC236}">
                <a16:creationId xmlns:a16="http://schemas.microsoft.com/office/drawing/2014/main" id="{1D4268AA-1578-45A8-92C7-4151CB70800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 name="Footer Placeholder 3">
            <a:extLst>
              <a:ext uri="{FF2B5EF4-FFF2-40B4-BE49-F238E27FC236}">
                <a16:creationId xmlns:a16="http://schemas.microsoft.com/office/drawing/2014/main" id="{20D9A55B-99DB-4579-BE10-58BC2AEE472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5" name="Slide Number Placeholder 4">
            <a:extLst>
              <a:ext uri="{FF2B5EF4-FFF2-40B4-BE49-F238E27FC236}">
                <a16:creationId xmlns:a16="http://schemas.microsoft.com/office/drawing/2014/main" id="{13A3B837-6084-4AF3-861A-A23636BEA2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17" name="TextBox 16">
            <a:extLst>
              <a:ext uri="{FF2B5EF4-FFF2-40B4-BE49-F238E27FC236}">
                <a16:creationId xmlns:a16="http://schemas.microsoft.com/office/drawing/2014/main" id="{CE27BA49-6771-40F1-9167-450634AAC82C}"/>
              </a:ext>
            </a:extLst>
          </p:cNvPr>
          <p:cNvSpPr txBox="1"/>
          <p:nvPr/>
        </p:nvSpPr>
        <p:spPr>
          <a:xfrm>
            <a:off x="503480" y="6165852"/>
            <a:ext cx="10515601"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Tenorite"/>
                <a:ea typeface="+mn-ea"/>
                <a:cs typeface="+mn-cs"/>
              </a:rPr>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Tenorite"/>
                <a:ea typeface="+mn-ea"/>
                <a:cs typeface="+mn-cs"/>
                <a:hlinkClick r:id="rId3"/>
              </a:rPr>
              <a:t>https://greenlining.org/publications/online-resources/2020/on-the-wrong-side-of-the-digital-divide/</a:t>
            </a:r>
            <a:r>
              <a:rPr kumimoji="0" lang="en-US" sz="900" b="0" i="0" u="none" strike="noStrike" kern="1200" cap="none" spc="0" normalizeH="0" baseline="0" noProof="0">
                <a:ln>
                  <a:noFill/>
                </a:ln>
                <a:solidFill>
                  <a:prstClr val="black"/>
                </a:solidFill>
                <a:effectLst/>
                <a:uLnTx/>
                <a:uFillTx/>
                <a:latin typeface="Tenorite"/>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Tenorite"/>
                <a:ea typeface="+mn-ea"/>
                <a:cs typeface="+mn-cs"/>
                <a:hlinkClick r:id="rId4"/>
              </a:rPr>
              <a:t>https://itif.org/publications/2022/04/13/broadband-myths-do-isps-engage-digital-redlining/</a:t>
            </a:r>
            <a:br>
              <a:rPr kumimoji="0" lang="en-US" sz="900" b="0" i="0" u="none" strike="noStrike" kern="1200" cap="none" spc="0" normalizeH="0" baseline="0" noProof="0">
                <a:ln>
                  <a:noFill/>
                </a:ln>
                <a:solidFill>
                  <a:prstClr val="black"/>
                </a:solidFill>
                <a:effectLst/>
                <a:uLnTx/>
                <a:uFillTx/>
                <a:latin typeface="Tenorite"/>
                <a:ea typeface="+mn-ea"/>
                <a:cs typeface="+mn-cs"/>
              </a:rPr>
            </a:br>
            <a:r>
              <a:rPr kumimoji="0" lang="en-US" sz="900" b="0" i="0" u="none" strike="noStrike" kern="1200" cap="none" spc="0" normalizeH="0" baseline="0" noProof="0">
                <a:ln>
                  <a:noFill/>
                </a:ln>
                <a:solidFill>
                  <a:prstClr val="black"/>
                </a:solidFill>
                <a:effectLst/>
                <a:uLnTx/>
                <a:uFillTx/>
                <a:latin typeface="Tenorite"/>
                <a:ea typeface="+mn-ea"/>
                <a:cs typeface="+mn-cs"/>
                <a:hlinkClick r:id="rId5"/>
              </a:rPr>
              <a:t>https://www.calcities.org/news/post/2021/10/20/oakland-is-closing-the-digital-divide-through-oakwifi-and-education</a:t>
            </a:r>
            <a:endParaRPr lang="en-US" sz="900">
              <a:solidFill>
                <a:prstClr val="black"/>
              </a:solidFill>
              <a:latin typeface="Tenorite"/>
            </a:endParaRPr>
          </a:p>
        </p:txBody>
      </p:sp>
      <p:grpSp>
        <p:nvGrpSpPr>
          <p:cNvPr id="25" name="Group 24">
            <a:extLst>
              <a:ext uri="{FF2B5EF4-FFF2-40B4-BE49-F238E27FC236}">
                <a16:creationId xmlns:a16="http://schemas.microsoft.com/office/drawing/2014/main" id="{DC204DB3-0CA9-4BBF-87B2-CADB7CBC8D3B}"/>
              </a:ext>
            </a:extLst>
          </p:cNvPr>
          <p:cNvGrpSpPr/>
          <p:nvPr/>
        </p:nvGrpSpPr>
        <p:grpSpPr>
          <a:xfrm>
            <a:off x="965575" y="2833289"/>
            <a:ext cx="4344459" cy="2613970"/>
            <a:chOff x="1261489" y="1177571"/>
            <a:chExt cx="4344459" cy="2613970"/>
          </a:xfrm>
        </p:grpSpPr>
        <p:pic>
          <p:nvPicPr>
            <p:cNvPr id="9" name="Picture 8">
              <a:extLst>
                <a:ext uri="{FF2B5EF4-FFF2-40B4-BE49-F238E27FC236}">
                  <a16:creationId xmlns:a16="http://schemas.microsoft.com/office/drawing/2014/main" id="{5AC4202E-D333-4E2A-8A81-D55B53149DD9}"/>
                </a:ext>
              </a:extLst>
            </p:cNvPr>
            <p:cNvPicPr>
              <a:picLocks noChangeAspect="1"/>
            </p:cNvPicPr>
            <p:nvPr/>
          </p:nvPicPr>
          <p:blipFill rotWithShape="1">
            <a:blip r:embed="rId6"/>
            <a:srcRect b="7027"/>
            <a:stretch/>
          </p:blipFill>
          <p:spPr>
            <a:xfrm>
              <a:off x="1270725" y="1177571"/>
              <a:ext cx="4234152" cy="2387797"/>
            </a:xfrm>
            <a:prstGeom prst="rect">
              <a:avLst/>
            </a:prstGeom>
          </p:spPr>
        </p:pic>
        <p:sp>
          <p:nvSpPr>
            <p:cNvPr id="16" name="TextBox 15">
              <a:extLst>
                <a:ext uri="{FF2B5EF4-FFF2-40B4-BE49-F238E27FC236}">
                  <a16:creationId xmlns:a16="http://schemas.microsoft.com/office/drawing/2014/main" id="{A5E5BD23-4A76-4E12-B47D-65878110AD75}"/>
                </a:ext>
              </a:extLst>
            </p:cNvPr>
            <p:cNvSpPr txBox="1"/>
            <p:nvPr/>
          </p:nvSpPr>
          <p:spPr>
            <a:xfrm>
              <a:off x="1261489" y="3537625"/>
              <a:ext cx="4344459" cy="253916"/>
            </a:xfrm>
            <a:prstGeom prst="rect">
              <a:avLst/>
            </a:prstGeom>
            <a:noFill/>
          </p:spPr>
          <p:txBody>
            <a:bodyPr wrap="none" rtlCol="0">
              <a:spAutoFit/>
            </a:bodyPr>
            <a:lstStyle/>
            <a:p>
              <a:r>
                <a:rPr lang="en-US" sz="1050"/>
                <a:t>A historical redlining map of the City of Oakland and neighboring towns</a:t>
              </a:r>
            </a:p>
          </p:txBody>
        </p:sp>
      </p:grpSp>
      <p:grpSp>
        <p:nvGrpSpPr>
          <p:cNvPr id="33" name="Group 32">
            <a:extLst>
              <a:ext uri="{FF2B5EF4-FFF2-40B4-BE49-F238E27FC236}">
                <a16:creationId xmlns:a16="http://schemas.microsoft.com/office/drawing/2014/main" id="{ABEE52BC-96BC-446E-8B32-2697D635444D}"/>
              </a:ext>
            </a:extLst>
          </p:cNvPr>
          <p:cNvGrpSpPr/>
          <p:nvPr/>
        </p:nvGrpSpPr>
        <p:grpSpPr>
          <a:xfrm>
            <a:off x="1842394" y="5528680"/>
            <a:ext cx="2414796" cy="467740"/>
            <a:chOff x="10593057" y="1166625"/>
            <a:chExt cx="2414796" cy="467740"/>
          </a:xfrm>
        </p:grpSpPr>
        <p:sp>
          <p:nvSpPr>
            <p:cNvPr id="14" name="TextBox 13">
              <a:extLst>
                <a:ext uri="{FF2B5EF4-FFF2-40B4-BE49-F238E27FC236}">
                  <a16:creationId xmlns:a16="http://schemas.microsoft.com/office/drawing/2014/main" id="{154D26B8-832F-4C91-8679-0344E34C0E1D}"/>
                </a:ext>
              </a:extLst>
            </p:cNvPr>
            <p:cNvSpPr txBox="1"/>
            <p:nvPr/>
          </p:nvSpPr>
          <p:spPr>
            <a:xfrm>
              <a:off x="10593057" y="1166626"/>
              <a:ext cx="1163782" cy="200055"/>
            </a:xfrm>
            <a:prstGeom prst="rect">
              <a:avLst/>
            </a:prstGeom>
            <a:solidFill>
              <a:schemeClr val="accent6">
                <a:lumMod val="75000"/>
              </a:schemeClr>
            </a:solidFill>
            <a:ln>
              <a:solidFill>
                <a:schemeClr val="tx1"/>
              </a:solidFill>
            </a:ln>
          </p:spPr>
          <p:txBody>
            <a:bodyPr wrap="square" rtlCol="0">
              <a:spAutoFit/>
            </a:bodyPr>
            <a:lstStyle/>
            <a:p>
              <a:pPr algn="ctr"/>
              <a:r>
                <a:rPr lang="en-US" sz="700" b="1">
                  <a:solidFill>
                    <a:schemeClr val="bg1"/>
                  </a:solidFill>
                </a:rPr>
                <a:t>Creditworthy Population</a:t>
              </a:r>
            </a:p>
          </p:txBody>
        </p:sp>
        <p:sp>
          <p:nvSpPr>
            <p:cNvPr id="20" name="TextBox 19">
              <a:extLst>
                <a:ext uri="{FF2B5EF4-FFF2-40B4-BE49-F238E27FC236}">
                  <a16:creationId xmlns:a16="http://schemas.microsoft.com/office/drawing/2014/main" id="{2FB72FAA-67D4-4C3A-B55F-342947B8961C}"/>
                </a:ext>
              </a:extLst>
            </p:cNvPr>
            <p:cNvSpPr txBox="1"/>
            <p:nvPr/>
          </p:nvSpPr>
          <p:spPr>
            <a:xfrm>
              <a:off x="11835085" y="1166625"/>
              <a:ext cx="1163782" cy="200055"/>
            </a:xfrm>
            <a:prstGeom prst="rect">
              <a:avLst/>
            </a:prstGeom>
            <a:solidFill>
              <a:srgbClr val="FFFF00"/>
            </a:solidFill>
            <a:ln>
              <a:solidFill>
                <a:schemeClr val="tx1"/>
              </a:solidFill>
            </a:ln>
          </p:spPr>
          <p:txBody>
            <a:bodyPr wrap="square" rtlCol="0">
              <a:spAutoFit/>
            </a:bodyPr>
            <a:lstStyle/>
            <a:p>
              <a:pPr algn="ctr"/>
              <a:r>
                <a:rPr lang="en-US" sz="700" b="1"/>
                <a:t>Declining</a:t>
              </a:r>
            </a:p>
          </p:txBody>
        </p:sp>
        <p:sp>
          <p:nvSpPr>
            <p:cNvPr id="21" name="TextBox 20">
              <a:extLst>
                <a:ext uri="{FF2B5EF4-FFF2-40B4-BE49-F238E27FC236}">
                  <a16:creationId xmlns:a16="http://schemas.microsoft.com/office/drawing/2014/main" id="{291F24CA-C7B7-45A7-8D99-A04F9428F166}"/>
                </a:ext>
              </a:extLst>
            </p:cNvPr>
            <p:cNvSpPr txBox="1"/>
            <p:nvPr/>
          </p:nvSpPr>
          <p:spPr>
            <a:xfrm>
              <a:off x="11844071" y="1434309"/>
              <a:ext cx="1163782" cy="200055"/>
            </a:xfrm>
            <a:prstGeom prst="rect">
              <a:avLst/>
            </a:prstGeom>
            <a:solidFill>
              <a:srgbClr val="FF6699"/>
            </a:solidFill>
            <a:ln>
              <a:solidFill>
                <a:schemeClr val="tx1"/>
              </a:solidFill>
            </a:ln>
          </p:spPr>
          <p:txBody>
            <a:bodyPr wrap="square" rtlCol="0">
              <a:spAutoFit/>
            </a:bodyPr>
            <a:lstStyle/>
            <a:p>
              <a:pPr algn="ctr"/>
              <a:r>
                <a:rPr lang="en-US" sz="700" b="1"/>
                <a:t>Hazardous</a:t>
              </a:r>
            </a:p>
          </p:txBody>
        </p:sp>
        <p:sp>
          <p:nvSpPr>
            <p:cNvPr id="31" name="TextBox 30">
              <a:extLst>
                <a:ext uri="{FF2B5EF4-FFF2-40B4-BE49-F238E27FC236}">
                  <a16:creationId xmlns:a16="http://schemas.microsoft.com/office/drawing/2014/main" id="{9DFD3410-9020-4AB7-8A8E-70A414DF4FC6}"/>
                </a:ext>
              </a:extLst>
            </p:cNvPr>
            <p:cNvSpPr txBox="1"/>
            <p:nvPr/>
          </p:nvSpPr>
          <p:spPr>
            <a:xfrm>
              <a:off x="10593057" y="1434310"/>
              <a:ext cx="1163782" cy="200055"/>
            </a:xfrm>
            <a:prstGeom prst="rect">
              <a:avLst/>
            </a:prstGeom>
            <a:solidFill>
              <a:schemeClr val="accent5">
                <a:lumMod val="75000"/>
              </a:schemeClr>
            </a:solidFill>
            <a:ln>
              <a:solidFill>
                <a:schemeClr val="tx1"/>
              </a:solidFill>
            </a:ln>
          </p:spPr>
          <p:txBody>
            <a:bodyPr wrap="square" rtlCol="0">
              <a:spAutoFit/>
            </a:bodyPr>
            <a:lstStyle/>
            <a:p>
              <a:pPr algn="ctr"/>
              <a:r>
                <a:rPr lang="en-US" sz="700" b="1">
                  <a:solidFill>
                    <a:schemeClr val="bg1"/>
                  </a:solidFill>
                </a:rPr>
                <a:t>Still Desirable</a:t>
              </a:r>
            </a:p>
          </p:txBody>
        </p:sp>
      </p:grpSp>
      <p:grpSp>
        <p:nvGrpSpPr>
          <p:cNvPr id="49" name="Group 48">
            <a:extLst>
              <a:ext uri="{FF2B5EF4-FFF2-40B4-BE49-F238E27FC236}">
                <a16:creationId xmlns:a16="http://schemas.microsoft.com/office/drawing/2014/main" id="{B353CFBD-5CE5-4BE7-B6D8-0F100378E736}"/>
              </a:ext>
            </a:extLst>
          </p:cNvPr>
          <p:cNvGrpSpPr/>
          <p:nvPr/>
        </p:nvGrpSpPr>
        <p:grpSpPr>
          <a:xfrm>
            <a:off x="974810" y="2070918"/>
            <a:ext cx="4234151" cy="658783"/>
            <a:chOff x="8384037" y="3461356"/>
            <a:chExt cx="4234151" cy="658783"/>
          </a:xfrm>
        </p:grpSpPr>
        <p:sp>
          <p:nvSpPr>
            <p:cNvPr id="37" name="TextBox 36">
              <a:extLst>
                <a:ext uri="{FF2B5EF4-FFF2-40B4-BE49-F238E27FC236}">
                  <a16:creationId xmlns:a16="http://schemas.microsoft.com/office/drawing/2014/main" id="{AE88F700-9AC4-4139-9921-F1813E052355}"/>
                </a:ext>
              </a:extLst>
            </p:cNvPr>
            <p:cNvSpPr txBox="1"/>
            <p:nvPr/>
          </p:nvSpPr>
          <p:spPr>
            <a:xfrm>
              <a:off x="9463394" y="3461356"/>
              <a:ext cx="1991251"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Tenorite"/>
                  <a:ea typeface="+mn-ea"/>
                  <a:cs typeface="+mn-cs"/>
                </a:rPr>
                <a:t>A loan provider from the mid-1900s</a:t>
              </a:r>
            </a:p>
          </p:txBody>
        </p:sp>
        <p:sp>
          <p:nvSpPr>
            <p:cNvPr id="48" name="TextBox 47">
              <a:extLst>
                <a:ext uri="{FF2B5EF4-FFF2-40B4-BE49-F238E27FC236}">
                  <a16:creationId xmlns:a16="http://schemas.microsoft.com/office/drawing/2014/main" id="{E6BBA96C-CC46-4B1D-B130-CEA9F9EE1C37}"/>
                </a:ext>
              </a:extLst>
            </p:cNvPr>
            <p:cNvSpPr txBox="1"/>
            <p:nvPr/>
          </p:nvSpPr>
          <p:spPr>
            <a:xfrm>
              <a:off x="8384037" y="3689252"/>
              <a:ext cx="4234151" cy="430887"/>
            </a:xfrm>
            <a:prstGeom prst="rect">
              <a:avLst/>
            </a:prstGeom>
            <a:noFill/>
          </p:spPr>
          <p:txBody>
            <a:bodyPr wrap="square">
              <a:spAutoFit/>
            </a:bodyPr>
            <a:lstStyle/>
            <a:p>
              <a:pPr algn="ctr"/>
              <a:r>
                <a:rPr lang="en-US" sz="1100" b="1" i="1">
                  <a:solidFill>
                    <a:srgbClr val="1C5A7C"/>
                  </a:solidFill>
                  <a:effectLst/>
                  <a:latin typeface="+mj-lt"/>
                </a:rPr>
                <a:t>“I do not want to give loans to non-white applicants, so I deliberately do not offer services to minority neighborhoods.”</a:t>
              </a:r>
            </a:p>
          </p:txBody>
        </p:sp>
      </p:grpSp>
      <p:grpSp>
        <p:nvGrpSpPr>
          <p:cNvPr id="7" name="Group 6">
            <a:extLst>
              <a:ext uri="{FF2B5EF4-FFF2-40B4-BE49-F238E27FC236}">
                <a16:creationId xmlns:a16="http://schemas.microsoft.com/office/drawing/2014/main" id="{03512084-DCFC-473C-9E1D-40D9BA0F5928}"/>
              </a:ext>
            </a:extLst>
          </p:cNvPr>
          <p:cNvGrpSpPr/>
          <p:nvPr/>
        </p:nvGrpSpPr>
        <p:grpSpPr>
          <a:xfrm>
            <a:off x="7816664" y="845320"/>
            <a:ext cx="1771639" cy="1456430"/>
            <a:chOff x="7816664" y="845320"/>
            <a:chExt cx="1771639" cy="1456430"/>
          </a:xfrm>
        </p:grpSpPr>
        <p:pic>
          <p:nvPicPr>
            <p:cNvPr id="26" name="Graphic 25" descr="Female Profile with solid fill">
              <a:extLst>
                <a:ext uri="{FF2B5EF4-FFF2-40B4-BE49-F238E27FC236}">
                  <a16:creationId xmlns:a16="http://schemas.microsoft.com/office/drawing/2014/main" id="{180CC9EF-FC0C-4C11-B5AD-6425534EB5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9968" y="845320"/>
              <a:ext cx="1454278" cy="1454278"/>
            </a:xfrm>
            <a:prstGeom prst="rect">
              <a:avLst/>
            </a:prstGeom>
          </p:spPr>
        </p:pic>
        <p:sp>
          <p:nvSpPr>
            <p:cNvPr id="23" name="TextBox 22">
              <a:extLst>
                <a:ext uri="{FF2B5EF4-FFF2-40B4-BE49-F238E27FC236}">
                  <a16:creationId xmlns:a16="http://schemas.microsoft.com/office/drawing/2014/main" id="{2F35478F-C6EF-4865-A0A9-A6C5C36E198E}"/>
                </a:ext>
              </a:extLst>
            </p:cNvPr>
            <p:cNvSpPr txBox="1"/>
            <p:nvPr/>
          </p:nvSpPr>
          <p:spPr>
            <a:xfrm>
              <a:off x="7816664" y="2070918"/>
              <a:ext cx="177163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Tenorite"/>
                  <a:ea typeface="+mn-ea"/>
                  <a:cs typeface="+mn-cs"/>
                </a:rPr>
                <a:t>An ISP service manager in 2020</a:t>
              </a:r>
            </a:p>
          </p:txBody>
        </p:sp>
      </p:grpSp>
      <p:grpSp>
        <p:nvGrpSpPr>
          <p:cNvPr id="6" name="Group 5">
            <a:extLst>
              <a:ext uri="{FF2B5EF4-FFF2-40B4-BE49-F238E27FC236}">
                <a16:creationId xmlns:a16="http://schemas.microsoft.com/office/drawing/2014/main" id="{6ECDD668-1DD4-49A3-A096-C6DC3A81967E}"/>
              </a:ext>
            </a:extLst>
          </p:cNvPr>
          <p:cNvGrpSpPr/>
          <p:nvPr/>
        </p:nvGrpSpPr>
        <p:grpSpPr>
          <a:xfrm>
            <a:off x="6627497" y="2934886"/>
            <a:ext cx="4545929" cy="3335048"/>
            <a:chOff x="6627497" y="2934886"/>
            <a:chExt cx="4545929" cy="3335048"/>
          </a:xfrm>
        </p:grpSpPr>
        <p:grpSp>
          <p:nvGrpSpPr>
            <p:cNvPr id="28" name="Group 27">
              <a:extLst>
                <a:ext uri="{FF2B5EF4-FFF2-40B4-BE49-F238E27FC236}">
                  <a16:creationId xmlns:a16="http://schemas.microsoft.com/office/drawing/2014/main" id="{2AF9D563-43A2-47FE-A28C-7B84FF2C2235}"/>
                </a:ext>
              </a:extLst>
            </p:cNvPr>
            <p:cNvGrpSpPr/>
            <p:nvPr/>
          </p:nvGrpSpPr>
          <p:grpSpPr>
            <a:xfrm>
              <a:off x="6627497" y="2934886"/>
              <a:ext cx="4545929" cy="2782935"/>
              <a:chOff x="6163688" y="1141509"/>
              <a:chExt cx="3933968" cy="2650032"/>
            </a:xfrm>
          </p:grpSpPr>
          <p:pic>
            <p:nvPicPr>
              <p:cNvPr id="36" name="Picture 35">
                <a:extLst>
                  <a:ext uri="{FF2B5EF4-FFF2-40B4-BE49-F238E27FC236}">
                    <a16:creationId xmlns:a16="http://schemas.microsoft.com/office/drawing/2014/main" id="{D5C2F29D-B93E-498F-A824-C75135177A29}"/>
                  </a:ext>
                </a:extLst>
              </p:cNvPr>
              <p:cNvPicPr>
                <a:picLocks noChangeAspect="1"/>
              </p:cNvPicPr>
              <p:nvPr/>
            </p:nvPicPr>
            <p:blipFill rotWithShape="1">
              <a:blip r:embed="rId9"/>
              <a:srcRect b="8200"/>
              <a:stretch/>
            </p:blipFill>
            <p:spPr>
              <a:xfrm>
                <a:off x="6163688" y="1141509"/>
                <a:ext cx="3800040" cy="2423859"/>
              </a:xfrm>
              <a:prstGeom prst="rect">
                <a:avLst/>
              </a:prstGeom>
            </p:spPr>
          </p:pic>
          <p:sp>
            <p:nvSpPr>
              <p:cNvPr id="38" name="TextBox 37">
                <a:extLst>
                  <a:ext uri="{FF2B5EF4-FFF2-40B4-BE49-F238E27FC236}">
                    <a16:creationId xmlns:a16="http://schemas.microsoft.com/office/drawing/2014/main" id="{63A3D9E2-D012-4428-A669-F42445732379}"/>
                  </a:ext>
                </a:extLst>
              </p:cNvPr>
              <p:cNvSpPr txBox="1"/>
              <p:nvPr/>
            </p:nvSpPr>
            <p:spPr>
              <a:xfrm>
                <a:off x="6561110" y="3537625"/>
                <a:ext cx="3536546" cy="253916"/>
              </a:xfrm>
              <a:prstGeom prst="rect">
                <a:avLst/>
              </a:prstGeom>
              <a:noFill/>
            </p:spPr>
            <p:txBody>
              <a:bodyPr wrap="none" rtlCol="0">
                <a:spAutoFit/>
              </a:bodyPr>
              <a:lstStyle/>
              <a:p>
                <a:r>
                  <a:rPr lang="en-US" sz="1050"/>
                  <a:t>A heat map of the City of Oakland’s Digital Divide in 2020</a:t>
                </a:r>
              </a:p>
            </p:txBody>
          </p:sp>
        </p:grpSp>
        <p:grpSp>
          <p:nvGrpSpPr>
            <p:cNvPr id="29" name="Group 28">
              <a:extLst>
                <a:ext uri="{FF2B5EF4-FFF2-40B4-BE49-F238E27FC236}">
                  <a16:creationId xmlns:a16="http://schemas.microsoft.com/office/drawing/2014/main" id="{4F20BB69-941A-4C99-8F4B-DE7A2F447347}"/>
                </a:ext>
              </a:extLst>
            </p:cNvPr>
            <p:cNvGrpSpPr/>
            <p:nvPr/>
          </p:nvGrpSpPr>
          <p:grpSpPr>
            <a:xfrm>
              <a:off x="7657715" y="5728281"/>
              <a:ext cx="2414796" cy="541653"/>
              <a:chOff x="8265488" y="4078098"/>
              <a:chExt cx="2414796" cy="541653"/>
            </a:xfrm>
          </p:grpSpPr>
          <p:sp>
            <p:nvSpPr>
              <p:cNvPr id="30" name="TextBox 29">
                <a:extLst>
                  <a:ext uri="{FF2B5EF4-FFF2-40B4-BE49-F238E27FC236}">
                    <a16:creationId xmlns:a16="http://schemas.microsoft.com/office/drawing/2014/main" id="{94A3FB68-5566-4E14-8C51-C91CBB46CDEB}"/>
                  </a:ext>
                </a:extLst>
              </p:cNvPr>
              <p:cNvSpPr txBox="1"/>
              <p:nvPr/>
            </p:nvSpPr>
            <p:spPr>
              <a:xfrm>
                <a:off x="8265488" y="4078552"/>
                <a:ext cx="1163782" cy="200055"/>
              </a:xfrm>
              <a:prstGeom prst="rect">
                <a:avLst/>
              </a:prstGeom>
              <a:solidFill>
                <a:srgbClr val="00FF00"/>
              </a:solidFill>
              <a:ln>
                <a:solidFill>
                  <a:schemeClr val="tx1"/>
                </a:solidFill>
              </a:ln>
            </p:spPr>
            <p:txBody>
              <a:bodyPr wrap="square" rtlCol="0">
                <a:spAutoFit/>
              </a:bodyPr>
              <a:lstStyle/>
              <a:p>
                <a:pPr algn="ctr"/>
                <a:r>
                  <a:rPr lang="en-US" sz="700" b="1"/>
                  <a:t>Fast internet speeds</a:t>
                </a:r>
              </a:p>
            </p:txBody>
          </p:sp>
          <p:sp>
            <p:nvSpPr>
              <p:cNvPr id="32" name="TextBox 31">
                <a:extLst>
                  <a:ext uri="{FF2B5EF4-FFF2-40B4-BE49-F238E27FC236}">
                    <a16:creationId xmlns:a16="http://schemas.microsoft.com/office/drawing/2014/main" id="{CE434A9B-CBC3-40B5-A09E-178A98903D5B}"/>
                  </a:ext>
                </a:extLst>
              </p:cNvPr>
              <p:cNvSpPr txBox="1"/>
              <p:nvPr/>
            </p:nvSpPr>
            <p:spPr>
              <a:xfrm>
                <a:off x="8265488" y="4419696"/>
                <a:ext cx="1163782" cy="200055"/>
              </a:xfrm>
              <a:prstGeom prst="rect">
                <a:avLst/>
              </a:prstGeom>
              <a:solidFill>
                <a:srgbClr val="FFFF00"/>
              </a:solidFill>
              <a:ln>
                <a:solidFill>
                  <a:schemeClr val="tx1"/>
                </a:solidFill>
              </a:ln>
            </p:spPr>
            <p:txBody>
              <a:bodyPr wrap="square" rtlCol="0">
                <a:spAutoFit/>
              </a:bodyPr>
              <a:lstStyle/>
              <a:p>
                <a:pPr algn="ctr"/>
                <a:r>
                  <a:rPr lang="en-US" sz="700" b="1"/>
                  <a:t>Average speeds</a:t>
                </a:r>
              </a:p>
            </p:txBody>
          </p:sp>
          <p:sp>
            <p:nvSpPr>
              <p:cNvPr id="34" name="TextBox 33">
                <a:extLst>
                  <a:ext uri="{FF2B5EF4-FFF2-40B4-BE49-F238E27FC236}">
                    <a16:creationId xmlns:a16="http://schemas.microsoft.com/office/drawing/2014/main" id="{933E6C9B-69BC-44EB-B1B8-D2FF4B4B4DEB}"/>
                  </a:ext>
                </a:extLst>
              </p:cNvPr>
              <p:cNvSpPr txBox="1"/>
              <p:nvPr/>
            </p:nvSpPr>
            <p:spPr>
              <a:xfrm>
                <a:off x="9516502" y="4078098"/>
                <a:ext cx="1163782" cy="200055"/>
              </a:xfrm>
              <a:prstGeom prst="rect">
                <a:avLst/>
              </a:prstGeom>
              <a:solidFill>
                <a:schemeClr val="accent2"/>
              </a:solidFill>
              <a:ln>
                <a:solidFill>
                  <a:schemeClr val="tx1"/>
                </a:solidFill>
              </a:ln>
            </p:spPr>
            <p:txBody>
              <a:bodyPr wrap="square" rtlCol="0">
                <a:spAutoFit/>
              </a:bodyPr>
              <a:lstStyle/>
              <a:p>
                <a:pPr algn="ctr"/>
                <a:r>
                  <a:rPr lang="en-US" sz="700" b="1"/>
                  <a:t>Below average speeds </a:t>
                </a:r>
              </a:p>
            </p:txBody>
          </p:sp>
          <p:sp>
            <p:nvSpPr>
              <p:cNvPr id="35" name="TextBox 34">
                <a:extLst>
                  <a:ext uri="{FF2B5EF4-FFF2-40B4-BE49-F238E27FC236}">
                    <a16:creationId xmlns:a16="http://schemas.microsoft.com/office/drawing/2014/main" id="{C07DF02A-19A0-4FBC-B241-325985902065}"/>
                  </a:ext>
                </a:extLst>
              </p:cNvPr>
              <p:cNvSpPr txBox="1"/>
              <p:nvPr/>
            </p:nvSpPr>
            <p:spPr>
              <a:xfrm>
                <a:off x="9516502" y="4419696"/>
                <a:ext cx="1163782" cy="200055"/>
              </a:xfrm>
              <a:prstGeom prst="rect">
                <a:avLst/>
              </a:prstGeom>
              <a:solidFill>
                <a:srgbClr val="C00000"/>
              </a:solidFill>
              <a:ln>
                <a:solidFill>
                  <a:schemeClr val="tx1"/>
                </a:solidFill>
              </a:ln>
            </p:spPr>
            <p:txBody>
              <a:bodyPr wrap="square" rtlCol="0">
                <a:spAutoFit/>
              </a:bodyPr>
              <a:lstStyle/>
              <a:p>
                <a:pPr algn="ctr"/>
                <a:r>
                  <a:rPr lang="en-US" sz="700" b="1">
                    <a:solidFill>
                      <a:schemeClr val="bg1"/>
                    </a:solidFill>
                  </a:rPr>
                  <a:t>Far below average</a:t>
                </a:r>
              </a:p>
            </p:txBody>
          </p:sp>
        </p:grpSp>
      </p:grpSp>
      <p:pic>
        <p:nvPicPr>
          <p:cNvPr id="39" name="Graphic 38" descr="Male profile with solid fill">
            <a:extLst>
              <a:ext uri="{FF2B5EF4-FFF2-40B4-BE49-F238E27FC236}">
                <a16:creationId xmlns:a16="http://schemas.microsoft.com/office/drawing/2014/main" id="{76A321A3-D838-4495-861B-2E37F7EAE7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57283" y="845320"/>
            <a:ext cx="1454278" cy="1454278"/>
          </a:xfrm>
          <a:prstGeom prst="rect">
            <a:avLst/>
          </a:prstGeom>
        </p:spPr>
      </p:pic>
      <p:sp>
        <p:nvSpPr>
          <p:cNvPr id="40" name="TextBox 39">
            <a:extLst>
              <a:ext uri="{FF2B5EF4-FFF2-40B4-BE49-F238E27FC236}">
                <a16:creationId xmlns:a16="http://schemas.microsoft.com/office/drawing/2014/main" id="{A8DAC1D8-BAB0-48A0-BD49-D1BA161C8642}"/>
              </a:ext>
            </a:extLst>
          </p:cNvPr>
          <p:cNvSpPr txBox="1"/>
          <p:nvPr/>
        </p:nvSpPr>
        <p:spPr>
          <a:xfrm>
            <a:off x="6627495" y="2298814"/>
            <a:ext cx="4234151" cy="600164"/>
          </a:xfrm>
          <a:prstGeom prst="rect">
            <a:avLst/>
          </a:prstGeom>
          <a:noFill/>
        </p:spPr>
        <p:txBody>
          <a:bodyPr wrap="square">
            <a:spAutoFit/>
          </a:bodyPr>
          <a:lstStyle/>
          <a:p>
            <a:pPr algn="ctr"/>
            <a:r>
              <a:rPr lang="en-US" sz="1100" b="1" i="1">
                <a:solidFill>
                  <a:srgbClr val="1C5A7C"/>
                </a:solidFill>
                <a:effectLst/>
                <a:latin typeface="+mj-lt"/>
              </a:rPr>
              <a:t>“I don’t want to discriminate against anyone, so we choose where to offer high-speed service by looking at expected returns – and never at race.”</a:t>
            </a:r>
          </a:p>
        </p:txBody>
      </p:sp>
    </p:spTree>
    <p:extLst>
      <p:ext uri="{BB962C8B-B14F-4D97-AF65-F5344CB8AC3E}">
        <p14:creationId xmlns:p14="http://schemas.microsoft.com/office/powerpoint/2010/main" val="18258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nchor="ctr">
            <a:normAutofit fontScale="90000"/>
          </a:bodyPr>
          <a:lstStyle/>
          <a:p>
            <a:r>
              <a:rPr lang="en-US"/>
              <a:t>Fairness doctrines: Outcomes v. Processes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35" name="TextBox 34">
            <a:extLst>
              <a:ext uri="{FF2B5EF4-FFF2-40B4-BE49-F238E27FC236}">
                <a16:creationId xmlns:a16="http://schemas.microsoft.com/office/drawing/2014/main" id="{9C03981E-5240-4C24-AEC1-400C374F4AB8}"/>
              </a:ext>
            </a:extLst>
          </p:cNvPr>
          <p:cNvSpPr txBox="1"/>
          <p:nvPr/>
        </p:nvSpPr>
        <p:spPr>
          <a:xfrm>
            <a:off x="838198" y="5854316"/>
            <a:ext cx="10515601" cy="78483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Tenorite"/>
              </a:rPr>
              <a:t>1: </a:t>
            </a:r>
            <a:r>
              <a:rPr lang="en-US" sz="900" i="1">
                <a:solidFill>
                  <a:prstClr val="black"/>
                </a:solidFill>
                <a:latin typeface="Tenorite"/>
              </a:rPr>
              <a:t>A Theory of Justice </a:t>
            </a:r>
            <a:r>
              <a:rPr lang="en-US" sz="900">
                <a:solidFill>
                  <a:prstClr val="black"/>
                </a:solidFill>
                <a:latin typeface="Tenorite"/>
              </a:rPr>
              <a:t>(Rawls): </a:t>
            </a:r>
            <a:r>
              <a:rPr lang="en-US" sz="900">
                <a:solidFill>
                  <a:prstClr val="black"/>
                </a:solidFill>
                <a:latin typeface="Tenorite"/>
                <a:hlinkClick r:id="rId3"/>
              </a:rPr>
              <a:t>https://www.jstor.org/stable/j.ctvjf9z6v</a:t>
            </a:r>
            <a:r>
              <a:rPr lang="en-US" sz="900">
                <a:solidFill>
                  <a:prstClr val="black"/>
                </a:solidFill>
                <a:latin typeface="Tenorite"/>
              </a:rPr>
              <a:t> </a:t>
            </a:r>
          </a:p>
          <a:p>
            <a:pPr algn="l"/>
            <a:r>
              <a:rPr lang="en-US" sz="900">
                <a:solidFill>
                  <a:prstClr val="black"/>
                </a:solidFill>
                <a:latin typeface="Tenorite"/>
              </a:rPr>
              <a:t>2</a:t>
            </a:r>
            <a:r>
              <a:rPr kumimoji="0" lang="en-US" sz="900" b="0" i="0" u="none" strike="noStrike" kern="1200" cap="none" spc="0" normalizeH="0" baseline="0" noProof="0">
                <a:ln>
                  <a:noFill/>
                </a:ln>
                <a:solidFill>
                  <a:prstClr val="black"/>
                </a:solidFill>
                <a:effectLst/>
                <a:uLnTx/>
                <a:uFillTx/>
                <a:latin typeface="Tenorite"/>
                <a:ea typeface="+mn-ea"/>
                <a:cs typeface="+mn-cs"/>
              </a:rPr>
              <a:t>: Kate Crawford’s NIPS 2017 Keynote, “The Trouble With Bias”: </a:t>
            </a:r>
            <a:r>
              <a:rPr lang="en-US" sz="900">
                <a:hlinkClick r:id="rId4"/>
              </a:rPr>
              <a:t>https://www.youtube.com/watch?v=fMym_BKWQzk</a:t>
            </a:r>
            <a:r>
              <a:rPr lang="en-US" sz="900"/>
              <a:t>;</a:t>
            </a:r>
            <a:r>
              <a:rPr lang="en-US" sz="900">
                <a:solidFill>
                  <a:prstClr val="black"/>
                </a:solidFill>
                <a:latin typeface="Tenorite"/>
              </a:rPr>
              <a:t> A Framework for Understanding Sources of Harm throughout the Machine Learning Life Cycle: </a:t>
            </a:r>
            <a:r>
              <a:rPr lang="en-US" sz="900">
                <a:solidFill>
                  <a:prstClr val="black"/>
                </a:solidFill>
                <a:latin typeface="Tenorite"/>
                <a:hlinkClick r:id="rId5"/>
              </a:rPr>
              <a:t>https://arxiv.org/pdf/1901.10002.pdf</a:t>
            </a:r>
            <a:r>
              <a:rPr lang="en-US" sz="900">
                <a:solidFill>
                  <a:prstClr val="black"/>
                </a:solidFill>
                <a:latin typeface="Tenorite"/>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Tenorite"/>
              </a:rPr>
              <a:t>3: </a:t>
            </a:r>
            <a:r>
              <a:rPr lang="en-US" sz="900" i="1">
                <a:solidFill>
                  <a:prstClr val="black"/>
                </a:solidFill>
                <a:latin typeface="Tenorite"/>
              </a:rPr>
              <a:t>Big Data’s Disparate Impact </a:t>
            </a:r>
            <a:r>
              <a:rPr lang="en-US" sz="900">
                <a:solidFill>
                  <a:prstClr val="black"/>
                </a:solidFill>
                <a:latin typeface="Tenorite"/>
              </a:rPr>
              <a:t>(Barocas and </a:t>
            </a:r>
            <a:r>
              <a:rPr lang="en-US" sz="900" err="1">
                <a:solidFill>
                  <a:prstClr val="black"/>
                </a:solidFill>
                <a:latin typeface="Tenorite"/>
              </a:rPr>
              <a:t>Selbst</a:t>
            </a:r>
            <a:r>
              <a:rPr lang="en-US" sz="900">
                <a:solidFill>
                  <a:prstClr val="black"/>
                </a:solidFill>
                <a:latin typeface="Tenorite"/>
              </a:rPr>
              <a:t>): </a:t>
            </a:r>
            <a:r>
              <a:rPr lang="en-US" sz="900">
                <a:solidFill>
                  <a:prstClr val="black"/>
                </a:solidFill>
                <a:latin typeface="Tenorite"/>
                <a:hlinkClick r:id="rId6"/>
              </a:rPr>
              <a:t>https://www.californialawreview.org/wp-content/uploads/2016/06/2Barocas-Selbst.pdf</a:t>
            </a:r>
            <a:r>
              <a:rPr lang="en-US" sz="900">
                <a:solidFill>
                  <a:prstClr val="black"/>
                </a:solidFill>
                <a:latin typeface="Tenorite"/>
              </a:rPr>
              <a:t>; Bloomberg News: </a:t>
            </a:r>
            <a:r>
              <a:rPr lang="en-US" sz="900">
                <a:solidFill>
                  <a:prstClr val="black"/>
                </a:solidFill>
                <a:latin typeface="Tenorite"/>
                <a:hlinkClick r:id="rId7"/>
              </a:rPr>
              <a:t>https://www.bloomberg.com/graphics/2016-amazon-same-day/</a:t>
            </a:r>
            <a:r>
              <a:rPr lang="en-US" sz="900">
                <a:solidFill>
                  <a:prstClr val="black"/>
                </a:solidFill>
                <a:latin typeface="Tenorite"/>
              </a:rPr>
              <a:t> </a:t>
            </a:r>
            <a:endParaRPr kumimoji="0" lang="en-US" sz="900" b="0" u="none" strike="noStrike" kern="1200" cap="none" spc="0" normalizeH="0" baseline="0" noProof="0">
              <a:ln>
                <a:noFill/>
              </a:ln>
              <a:solidFill>
                <a:prstClr val="black"/>
              </a:solidFill>
              <a:effectLst/>
              <a:uLnTx/>
              <a:uFillTx/>
              <a:latin typeface="Tenorite"/>
              <a:ea typeface="+mn-ea"/>
              <a:cs typeface="+mn-cs"/>
            </a:endParaRPr>
          </a:p>
        </p:txBody>
      </p:sp>
      <p:grpSp>
        <p:nvGrpSpPr>
          <p:cNvPr id="7" name="Group 6">
            <a:extLst>
              <a:ext uri="{FF2B5EF4-FFF2-40B4-BE49-F238E27FC236}">
                <a16:creationId xmlns:a16="http://schemas.microsoft.com/office/drawing/2014/main" id="{AE5845F6-61A5-454B-A72D-1625816C3D32}"/>
              </a:ext>
            </a:extLst>
          </p:cNvPr>
          <p:cNvGrpSpPr/>
          <p:nvPr/>
        </p:nvGrpSpPr>
        <p:grpSpPr>
          <a:xfrm>
            <a:off x="8700349" y="879879"/>
            <a:ext cx="2931212" cy="4820260"/>
            <a:chOff x="8700349" y="879879"/>
            <a:chExt cx="2931212" cy="4820260"/>
          </a:xfrm>
        </p:grpSpPr>
        <p:sp>
          <p:nvSpPr>
            <p:cNvPr id="27" name="TextBox 26">
              <a:extLst>
                <a:ext uri="{FF2B5EF4-FFF2-40B4-BE49-F238E27FC236}">
                  <a16:creationId xmlns:a16="http://schemas.microsoft.com/office/drawing/2014/main" id="{1BB7343E-55A5-44EE-81D7-010EA1118625}"/>
                </a:ext>
              </a:extLst>
            </p:cNvPr>
            <p:cNvSpPr txBox="1"/>
            <p:nvPr/>
          </p:nvSpPr>
          <p:spPr>
            <a:xfrm>
              <a:off x="8700349" y="1356048"/>
              <a:ext cx="2931212" cy="4344091"/>
            </a:xfrm>
            <a:prstGeom prst="rect">
              <a:avLst/>
            </a:prstGeom>
            <a:solidFill>
              <a:srgbClr val="86BC25">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lang="en-US" sz="1400" b="1">
                  <a:latin typeface="Tenorite"/>
                </a:rPr>
                <a:t>Disparate Impact</a:t>
              </a: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lang="en-US" sz="1400" b="1">
                  <a:latin typeface="Tenorite"/>
                </a:rPr>
                <a:t>Disparate Treatment</a:t>
              </a:r>
            </a:p>
          </p:txBody>
        </p:sp>
        <p:sp>
          <p:nvSpPr>
            <p:cNvPr id="15" name="TextBox 14">
              <a:extLst>
                <a:ext uri="{FF2B5EF4-FFF2-40B4-BE49-F238E27FC236}">
                  <a16:creationId xmlns:a16="http://schemas.microsoft.com/office/drawing/2014/main" id="{4CAF261D-FE12-429F-8BEB-E6B8DA2DC452}"/>
                </a:ext>
              </a:extLst>
            </p:cNvPr>
            <p:cNvSpPr txBox="1"/>
            <p:nvPr/>
          </p:nvSpPr>
          <p:spPr>
            <a:xfrm>
              <a:off x="9537612" y="879879"/>
              <a:ext cx="1256691" cy="369332"/>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6"/>
                  </a:solidFill>
                  <a:effectLst/>
                  <a:uLnTx/>
                  <a:uFillTx/>
                  <a:latin typeface="Tenorite"/>
                  <a:ea typeface="+mn-ea"/>
                  <a:cs typeface="+mn-cs"/>
                </a:rPr>
                <a:t>From Law</a:t>
              </a:r>
              <a:r>
                <a:rPr kumimoji="0" lang="en-US" sz="1800" b="1" i="0" u="none" strike="noStrike" kern="1200" cap="none" spc="0" normalizeH="0" baseline="30000" noProof="0">
                  <a:ln>
                    <a:noFill/>
                  </a:ln>
                  <a:solidFill>
                    <a:schemeClr val="accent6"/>
                  </a:solidFill>
                  <a:effectLst/>
                  <a:uLnTx/>
                  <a:uFillTx/>
                  <a:latin typeface="Tenorite"/>
                  <a:ea typeface="+mn-ea"/>
                  <a:cs typeface="+mn-cs"/>
                </a:rPr>
                <a:t>3</a:t>
              </a:r>
              <a:endParaRPr kumimoji="0" lang="en-US" sz="1800" b="1" i="0" u="none" strike="noStrike" kern="1200" cap="none" spc="0" normalizeH="0" baseline="0" noProof="0">
                <a:ln>
                  <a:noFill/>
                </a:ln>
                <a:solidFill>
                  <a:schemeClr val="accent6"/>
                </a:solidFill>
                <a:effectLst/>
                <a:uLnTx/>
                <a:uFillTx/>
                <a:latin typeface="Tenorite"/>
                <a:ea typeface="+mn-ea"/>
                <a:cs typeface="+mn-cs"/>
              </a:endParaRPr>
            </a:p>
          </p:txBody>
        </p:sp>
      </p:grpSp>
      <p:grpSp>
        <p:nvGrpSpPr>
          <p:cNvPr id="6" name="Group 5">
            <a:extLst>
              <a:ext uri="{FF2B5EF4-FFF2-40B4-BE49-F238E27FC236}">
                <a16:creationId xmlns:a16="http://schemas.microsoft.com/office/drawing/2014/main" id="{EB77A4F5-B314-4428-AF25-496CAA1F244C}"/>
              </a:ext>
            </a:extLst>
          </p:cNvPr>
          <p:cNvGrpSpPr/>
          <p:nvPr/>
        </p:nvGrpSpPr>
        <p:grpSpPr>
          <a:xfrm>
            <a:off x="5176656" y="879879"/>
            <a:ext cx="2935224" cy="4820260"/>
            <a:chOff x="5149498" y="879879"/>
            <a:chExt cx="2935224" cy="4820260"/>
          </a:xfrm>
        </p:grpSpPr>
        <p:sp>
          <p:nvSpPr>
            <p:cNvPr id="14" name="TextBox 13">
              <a:extLst>
                <a:ext uri="{FF2B5EF4-FFF2-40B4-BE49-F238E27FC236}">
                  <a16:creationId xmlns:a16="http://schemas.microsoft.com/office/drawing/2014/main" id="{7B5BAAC4-274A-44DA-8D90-BA810D517B85}"/>
                </a:ext>
              </a:extLst>
            </p:cNvPr>
            <p:cNvSpPr txBox="1"/>
            <p:nvPr/>
          </p:nvSpPr>
          <p:spPr>
            <a:xfrm>
              <a:off x="5865689" y="879879"/>
              <a:ext cx="150284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enorite"/>
                  <a:ea typeface="+mn-ea"/>
                  <a:cs typeface="+mn-cs"/>
                </a:rPr>
                <a:t>From Harms</a:t>
              </a:r>
              <a:r>
                <a:rPr kumimoji="0" lang="en-US" sz="1800" b="1" i="0" u="none" strike="noStrike" kern="1200" cap="none" spc="0" normalizeH="0" baseline="30000" noProof="0">
                  <a:ln>
                    <a:noFill/>
                  </a:ln>
                  <a:solidFill>
                    <a:prstClr val="black"/>
                  </a:solidFill>
                  <a:effectLst/>
                  <a:uLnTx/>
                  <a:uFillTx/>
                  <a:latin typeface="Tenorite"/>
                  <a:ea typeface="+mn-ea"/>
                  <a:cs typeface="+mn-cs"/>
                </a:rPr>
                <a:t>2</a:t>
              </a:r>
              <a:endParaRPr kumimoji="0" lang="en-US" sz="1800" b="1" i="0" u="none" strike="noStrike" kern="1200" cap="none" spc="0" normalizeH="0" baseline="0" noProof="0">
                <a:ln>
                  <a:noFill/>
                </a:ln>
                <a:solidFill>
                  <a:prstClr val="black"/>
                </a:solidFill>
                <a:effectLst/>
                <a:uLnTx/>
                <a:uFillTx/>
                <a:latin typeface="Tenorite"/>
                <a:ea typeface="+mn-ea"/>
                <a:cs typeface="+mn-cs"/>
              </a:endParaRPr>
            </a:p>
          </p:txBody>
        </p:sp>
        <p:sp>
          <p:nvSpPr>
            <p:cNvPr id="22" name="TextBox 21">
              <a:extLst>
                <a:ext uri="{FF2B5EF4-FFF2-40B4-BE49-F238E27FC236}">
                  <a16:creationId xmlns:a16="http://schemas.microsoft.com/office/drawing/2014/main" id="{EC268A77-4A2B-4B30-A28C-5617AB14A9EF}"/>
                </a:ext>
              </a:extLst>
            </p:cNvPr>
            <p:cNvSpPr txBox="1"/>
            <p:nvPr/>
          </p:nvSpPr>
          <p:spPr>
            <a:xfrm>
              <a:off x="5149498" y="1356048"/>
              <a:ext cx="2935224" cy="4344091"/>
            </a:xfrm>
            <a:prstGeom prst="rect">
              <a:avLst/>
            </a:prstGeom>
            <a:solidFill>
              <a:schemeClr val="tx1">
                <a:lumMod val="95000"/>
                <a:lumOff val="5000"/>
                <a:alpha val="20000"/>
              </a:scheme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lang="en-US" sz="1400" b="1">
                  <a:latin typeface="Tenorite"/>
                </a:rPr>
                <a:t>Allocative</a:t>
              </a: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a:latin typeface="Tenorite"/>
              </a:endParaRPr>
            </a:p>
            <a:p>
              <a:pPr>
                <a:defRPr/>
              </a:pPr>
              <a:r>
                <a:rPr lang="en-US" sz="1400" b="1">
                  <a:latin typeface="Tenorite"/>
                </a:rPr>
                <a:t>Representational</a:t>
              </a:r>
              <a:endParaRPr lang="en-US" sz="1400">
                <a:latin typeface="Tenorite"/>
              </a:endParaRPr>
            </a:p>
          </p:txBody>
        </p:sp>
        <p:pic>
          <p:nvPicPr>
            <p:cNvPr id="26" name="Picture 2" descr="How to Ask About Gender in Forms Respectfully | Ruth Ng">
              <a:extLst>
                <a:ext uri="{FF2B5EF4-FFF2-40B4-BE49-F238E27FC236}">
                  <a16:creationId xmlns:a16="http://schemas.microsoft.com/office/drawing/2014/main" id="{BD8D1AAE-C7BA-4B06-9128-521228547A6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491" r="23898" b="24906"/>
            <a:stretch/>
          </p:blipFill>
          <p:spPr bwMode="auto">
            <a:xfrm>
              <a:off x="5559793" y="4057644"/>
              <a:ext cx="2114634" cy="1210226"/>
            </a:xfrm>
            <a:prstGeom prst="rect">
              <a:avLst/>
            </a:prstGeom>
            <a:noFill/>
            <a:ln w="38100">
              <a:solidFill>
                <a:schemeClr val="bg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919BDB6-780F-44B3-9C3E-AC478FAA51CD}"/>
                </a:ext>
              </a:extLst>
            </p:cNvPr>
            <p:cNvPicPr>
              <a:picLocks noChangeAspect="1"/>
            </p:cNvPicPr>
            <p:nvPr/>
          </p:nvPicPr>
          <p:blipFill>
            <a:blip r:embed="rId9"/>
            <a:stretch>
              <a:fillRect/>
            </a:stretch>
          </p:blipFill>
          <p:spPr>
            <a:xfrm>
              <a:off x="5251268" y="1797640"/>
              <a:ext cx="2707490" cy="1102876"/>
            </a:xfrm>
            <a:prstGeom prst="rect">
              <a:avLst/>
            </a:prstGeom>
          </p:spPr>
        </p:pic>
      </p:grpSp>
      <p:grpSp>
        <p:nvGrpSpPr>
          <p:cNvPr id="5" name="Group 4">
            <a:extLst>
              <a:ext uri="{FF2B5EF4-FFF2-40B4-BE49-F238E27FC236}">
                <a16:creationId xmlns:a16="http://schemas.microsoft.com/office/drawing/2014/main" id="{AF8694A8-BA08-4AAF-A53B-01EF3C1A93C8}"/>
              </a:ext>
            </a:extLst>
          </p:cNvPr>
          <p:cNvGrpSpPr/>
          <p:nvPr/>
        </p:nvGrpSpPr>
        <p:grpSpPr>
          <a:xfrm>
            <a:off x="1652962" y="879879"/>
            <a:ext cx="2935224" cy="4820262"/>
            <a:chOff x="1652962" y="879879"/>
            <a:chExt cx="2935224" cy="4820262"/>
          </a:xfrm>
        </p:grpSpPr>
        <p:sp>
          <p:nvSpPr>
            <p:cNvPr id="13" name="TextBox 12">
              <a:extLst>
                <a:ext uri="{FF2B5EF4-FFF2-40B4-BE49-F238E27FC236}">
                  <a16:creationId xmlns:a16="http://schemas.microsoft.com/office/drawing/2014/main" id="{729FE3F5-A361-458D-9141-5A61C84CF735}"/>
                </a:ext>
              </a:extLst>
            </p:cNvPr>
            <p:cNvSpPr txBox="1"/>
            <p:nvPr/>
          </p:nvSpPr>
          <p:spPr>
            <a:xfrm>
              <a:off x="2361937" y="879879"/>
              <a:ext cx="1517275"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rgbClr val="0070C0"/>
                  </a:solidFill>
                  <a:latin typeface="Tenorite"/>
                </a:rPr>
                <a:t>From Justice</a:t>
              </a:r>
              <a:r>
                <a:rPr lang="en-US" b="1" baseline="30000">
                  <a:solidFill>
                    <a:srgbClr val="0070C0"/>
                  </a:solidFill>
                  <a:latin typeface="Tenorite"/>
                </a:rPr>
                <a:t>1</a:t>
              </a:r>
              <a:endParaRPr kumimoji="0" lang="en-US" sz="1800" b="1" i="0" u="none" strike="noStrike" kern="1200" cap="none" spc="0" normalizeH="0" baseline="0" noProof="0">
                <a:ln>
                  <a:noFill/>
                </a:ln>
                <a:solidFill>
                  <a:srgbClr val="0070C0"/>
                </a:solidFill>
                <a:effectLst/>
                <a:uLnTx/>
                <a:uFillTx/>
                <a:latin typeface="Tenorite"/>
                <a:ea typeface="+mn-ea"/>
                <a:cs typeface="+mn-cs"/>
              </a:endParaRPr>
            </a:p>
          </p:txBody>
        </p:sp>
        <p:sp>
          <p:nvSpPr>
            <p:cNvPr id="21" name="TextBox 20">
              <a:extLst>
                <a:ext uri="{FF2B5EF4-FFF2-40B4-BE49-F238E27FC236}">
                  <a16:creationId xmlns:a16="http://schemas.microsoft.com/office/drawing/2014/main" id="{55C81E71-7A85-4F05-B9BD-FCAD372968DF}"/>
                </a:ext>
              </a:extLst>
            </p:cNvPr>
            <p:cNvSpPr txBox="1"/>
            <p:nvPr/>
          </p:nvSpPr>
          <p:spPr>
            <a:xfrm>
              <a:off x="1652962" y="1356049"/>
              <a:ext cx="2935224" cy="4344092"/>
            </a:xfrm>
            <a:prstGeom prst="rect">
              <a:avLst/>
            </a:prstGeom>
            <a:solidFill>
              <a:srgbClr val="00B0F0">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lang="en-US" sz="1400" b="1">
                  <a:latin typeface="Tenorite"/>
                </a:rPr>
                <a:t>Distributive</a:t>
              </a: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b="1">
                <a:latin typeface="Tenorite"/>
              </a:endParaRPr>
            </a:p>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endParaRPr lang="en-US" sz="1400">
                <a:latin typeface="Tenorite"/>
              </a:endParaRPr>
            </a:p>
            <a:p>
              <a:pPr>
                <a:defRPr/>
              </a:pPr>
              <a:r>
                <a:rPr lang="en-US" sz="1400" b="1">
                  <a:latin typeface="Tenorite"/>
                </a:rPr>
                <a:t>Procedural</a:t>
              </a:r>
              <a:endParaRPr lang="en-US" sz="1400">
                <a:latin typeface="Tenorite"/>
              </a:endParaRPr>
            </a:p>
          </p:txBody>
        </p:sp>
        <p:pic>
          <p:nvPicPr>
            <p:cNvPr id="28" name="Picture 27">
              <a:extLst>
                <a:ext uri="{FF2B5EF4-FFF2-40B4-BE49-F238E27FC236}">
                  <a16:creationId xmlns:a16="http://schemas.microsoft.com/office/drawing/2014/main" id="{D61DF21F-FD32-46DE-BC1D-52A23F856673}"/>
                </a:ext>
              </a:extLst>
            </p:cNvPr>
            <p:cNvPicPr>
              <a:picLocks noChangeAspect="1"/>
            </p:cNvPicPr>
            <p:nvPr/>
          </p:nvPicPr>
          <p:blipFill>
            <a:blip r:embed="rId10"/>
            <a:stretch>
              <a:fillRect/>
            </a:stretch>
          </p:blipFill>
          <p:spPr>
            <a:xfrm>
              <a:off x="1940849" y="1805418"/>
              <a:ext cx="2359450" cy="1308969"/>
            </a:xfrm>
            <a:prstGeom prst="rect">
              <a:avLst/>
            </a:prstGeom>
          </p:spPr>
        </p:pic>
        <p:pic>
          <p:nvPicPr>
            <p:cNvPr id="23556" name="Picture 4" descr="Tuition, Financial Aid and Scholarships for First-Year Students | Baldwin  Wallace University">
              <a:extLst>
                <a:ext uri="{FF2B5EF4-FFF2-40B4-BE49-F238E27FC236}">
                  <a16:creationId xmlns:a16="http://schemas.microsoft.com/office/drawing/2014/main" id="{0FAD8A47-43C2-41B0-8A35-8A5EC28A8E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37923" y="4037980"/>
              <a:ext cx="2765301" cy="138649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C1CB3069-1BC3-4F79-A0B3-491B2F891FF7}"/>
              </a:ext>
            </a:extLst>
          </p:cNvPr>
          <p:cNvSpPr txBox="1"/>
          <p:nvPr/>
        </p:nvSpPr>
        <p:spPr>
          <a:xfrm>
            <a:off x="344862" y="2195243"/>
            <a:ext cx="1020213" cy="523220"/>
          </a:xfrm>
          <a:prstGeom prst="rect">
            <a:avLst/>
          </a:prstGeom>
          <a:noFill/>
        </p:spPr>
        <p:txBody>
          <a:bodyPr wrap="square" rtlCol="0">
            <a:spAutoFit/>
          </a:bodyPr>
          <a:lstStyle/>
          <a:p>
            <a:r>
              <a:rPr lang="en-US" sz="1400" i="1"/>
              <a:t>outcome-focused</a:t>
            </a:r>
          </a:p>
        </p:txBody>
      </p:sp>
      <p:sp>
        <p:nvSpPr>
          <p:cNvPr id="23" name="TextBox 22">
            <a:extLst>
              <a:ext uri="{FF2B5EF4-FFF2-40B4-BE49-F238E27FC236}">
                <a16:creationId xmlns:a16="http://schemas.microsoft.com/office/drawing/2014/main" id="{D5D17AD8-BEF8-4F87-B4E7-0374FBC8A1F8}"/>
              </a:ext>
            </a:extLst>
          </p:cNvPr>
          <p:cNvSpPr txBox="1"/>
          <p:nvPr/>
        </p:nvSpPr>
        <p:spPr>
          <a:xfrm>
            <a:off x="344862" y="4401147"/>
            <a:ext cx="1020213" cy="523220"/>
          </a:xfrm>
          <a:prstGeom prst="rect">
            <a:avLst/>
          </a:prstGeom>
          <a:noFill/>
        </p:spPr>
        <p:txBody>
          <a:bodyPr wrap="square" rtlCol="0">
            <a:spAutoFit/>
          </a:bodyPr>
          <a:lstStyle/>
          <a:p>
            <a:r>
              <a:rPr lang="en-US" sz="1400" i="1"/>
              <a:t>process-focused</a:t>
            </a:r>
          </a:p>
        </p:txBody>
      </p:sp>
      <p:pic>
        <p:nvPicPr>
          <p:cNvPr id="29" name="Picture 28">
            <a:extLst>
              <a:ext uri="{FF2B5EF4-FFF2-40B4-BE49-F238E27FC236}">
                <a16:creationId xmlns:a16="http://schemas.microsoft.com/office/drawing/2014/main" id="{7C8A2C62-1FD4-46FF-9ACE-4653084DB18F}"/>
              </a:ext>
            </a:extLst>
          </p:cNvPr>
          <p:cNvPicPr>
            <a:picLocks noChangeAspect="1"/>
          </p:cNvPicPr>
          <p:nvPr/>
        </p:nvPicPr>
        <p:blipFill rotWithShape="1">
          <a:blip r:embed="rId12"/>
          <a:srcRect b="8200"/>
          <a:stretch/>
        </p:blipFill>
        <p:spPr>
          <a:xfrm>
            <a:off x="8873241" y="1813060"/>
            <a:ext cx="2585428" cy="1498690"/>
          </a:xfrm>
          <a:prstGeom prst="rect">
            <a:avLst/>
          </a:prstGeom>
          <a:noFill/>
          <a:ln w="38100">
            <a:solidFill>
              <a:schemeClr val="bg1"/>
            </a:solidFill>
          </a:ln>
          <a:effectLst>
            <a:outerShdw blurRad="63500" sx="102000" sy="102000" algn="ctr" rotWithShape="0">
              <a:prstClr val="black">
                <a:alpha val="40000"/>
              </a:prstClr>
            </a:outerShdw>
          </a:effectLst>
        </p:spPr>
      </p:pic>
      <p:pic>
        <p:nvPicPr>
          <p:cNvPr id="30" name="Picture 29">
            <a:extLst>
              <a:ext uri="{FF2B5EF4-FFF2-40B4-BE49-F238E27FC236}">
                <a16:creationId xmlns:a16="http://schemas.microsoft.com/office/drawing/2014/main" id="{F25ADCF8-8FD5-40F7-8BA2-49FC369B1B57}"/>
              </a:ext>
            </a:extLst>
          </p:cNvPr>
          <p:cNvPicPr>
            <a:picLocks noChangeAspect="1"/>
          </p:cNvPicPr>
          <p:nvPr/>
        </p:nvPicPr>
        <p:blipFill rotWithShape="1">
          <a:blip r:embed="rId13"/>
          <a:srcRect b="7027"/>
          <a:stretch/>
        </p:blipFill>
        <p:spPr>
          <a:xfrm>
            <a:off x="8873241" y="4048988"/>
            <a:ext cx="2585428" cy="1458019"/>
          </a:xfrm>
          <a:prstGeom prst="rect">
            <a:avLst/>
          </a:prstGeom>
          <a:noFill/>
          <a:ln w="38100">
            <a:solidFill>
              <a:schemeClr val="bg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77174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A3E9-565C-4D15-B1A5-E77F8B7ABA0F}"/>
              </a:ext>
            </a:extLst>
          </p:cNvPr>
          <p:cNvSpPr>
            <a:spLocks noGrp="1"/>
          </p:cNvSpPr>
          <p:nvPr>
            <p:ph type="title"/>
          </p:nvPr>
        </p:nvSpPr>
        <p:spPr/>
        <p:txBody>
          <a:bodyPr>
            <a:normAutofit fontScale="90000"/>
          </a:bodyPr>
          <a:lstStyle/>
          <a:p>
            <a:r>
              <a:rPr lang="en-US"/>
              <a:t>INTERDISCIPLINARY DEFINITIONS of fairness</a:t>
            </a:r>
          </a:p>
        </p:txBody>
      </p:sp>
      <p:sp>
        <p:nvSpPr>
          <p:cNvPr id="3" name="Date Placeholder 2">
            <a:extLst>
              <a:ext uri="{FF2B5EF4-FFF2-40B4-BE49-F238E27FC236}">
                <a16:creationId xmlns:a16="http://schemas.microsoft.com/office/drawing/2014/main" id="{FF4F31EC-C003-477D-A49D-98073C1A32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 name="Footer Placeholder 3">
            <a:extLst>
              <a:ext uri="{FF2B5EF4-FFF2-40B4-BE49-F238E27FC236}">
                <a16:creationId xmlns:a16="http://schemas.microsoft.com/office/drawing/2014/main" id="{05C8EB07-5071-4420-B315-AC289DF4D3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5" name="Slide Number Placeholder 4">
            <a:extLst>
              <a:ext uri="{FF2B5EF4-FFF2-40B4-BE49-F238E27FC236}">
                <a16:creationId xmlns:a16="http://schemas.microsoft.com/office/drawing/2014/main" id="{7A16D2B7-8044-4497-A07F-D836F00D63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
        <p:nvSpPr>
          <p:cNvPr id="6" name="Text Placeholder 5">
            <a:extLst>
              <a:ext uri="{FF2B5EF4-FFF2-40B4-BE49-F238E27FC236}">
                <a16:creationId xmlns:a16="http://schemas.microsoft.com/office/drawing/2014/main" id="{2364AA73-DCB6-4F38-A304-113C92F29204}"/>
              </a:ext>
            </a:extLst>
          </p:cNvPr>
          <p:cNvSpPr>
            <a:spLocks noGrp="1"/>
          </p:cNvSpPr>
          <p:nvPr>
            <p:ph type="body" sz="quarter" idx="13"/>
          </p:nvPr>
        </p:nvSpPr>
        <p:spPr/>
        <p:txBody>
          <a:bodyPr/>
          <a:lstStyle/>
          <a:p>
            <a:r>
              <a:rPr lang="en-US"/>
              <a:t>The general concept of fairness is familiar to most but assumes different pursuit of end goals in different disciplines</a:t>
            </a:r>
          </a:p>
        </p:txBody>
      </p:sp>
      <p:pic>
        <p:nvPicPr>
          <p:cNvPr id="7" name="Graphic 6" descr="Scales of justice with solid fill">
            <a:extLst>
              <a:ext uri="{FF2B5EF4-FFF2-40B4-BE49-F238E27FC236}">
                <a16:creationId xmlns:a16="http://schemas.microsoft.com/office/drawing/2014/main" id="{E1978720-5B62-4050-8093-FF437A1BC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5382" y="1226726"/>
            <a:ext cx="762831" cy="762831"/>
          </a:xfrm>
          <a:prstGeom prst="rect">
            <a:avLst/>
          </a:prstGeom>
        </p:spPr>
      </p:pic>
      <p:sp>
        <p:nvSpPr>
          <p:cNvPr id="8" name="TextBox 7">
            <a:extLst>
              <a:ext uri="{FF2B5EF4-FFF2-40B4-BE49-F238E27FC236}">
                <a16:creationId xmlns:a16="http://schemas.microsoft.com/office/drawing/2014/main" id="{121F1293-6CFF-4D33-ACC6-1D50D1F3FC6C}"/>
              </a:ext>
            </a:extLst>
          </p:cNvPr>
          <p:cNvSpPr txBox="1"/>
          <p:nvPr/>
        </p:nvSpPr>
        <p:spPr>
          <a:xfrm>
            <a:off x="1386833" y="2337235"/>
            <a:ext cx="2268983" cy="3094079"/>
          </a:xfrm>
          <a:prstGeom prst="rect">
            <a:avLst/>
          </a:prstGeom>
          <a:solidFill>
            <a:srgbClr val="86BC25">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Tenorite"/>
                <a:ea typeface="+mn-ea"/>
                <a:cs typeface="+mn-cs"/>
              </a:rPr>
              <a:t>Fairness includes protecting individuals and groups from discrimination or mistreatment with a focus on prohibiting behaviors, biases and basing decisions on certain protected factors or social group categories.</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solidFill>
                <a:prstClr val="black"/>
              </a:solidFill>
              <a:effectLst/>
              <a:uLnTx/>
              <a:uFillTx/>
              <a:latin typeface="Tenorite"/>
              <a:ea typeface="+mn-ea"/>
              <a:cs typeface="+mn-cs"/>
            </a:endParaRP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1" u="none" strike="noStrike" kern="1200" cap="none" spc="0" normalizeH="0" baseline="0" noProof="0">
                <a:ln>
                  <a:noFill/>
                </a:ln>
                <a:solidFill>
                  <a:prstClr val="black"/>
                </a:solidFill>
                <a:effectLst/>
                <a:uLnTx/>
                <a:uFillTx/>
                <a:latin typeface="Tenorite"/>
                <a:ea typeface="+mn-ea"/>
                <a:cs typeface="+mn-cs"/>
              </a:rPr>
              <a:t>Fair Housing Act, Equal Credit Opportunity Act, Americans with Disabilities Acts, Title VII of the Civil Rights Act and the Age Discrimination in Employment Act</a:t>
            </a:r>
            <a:endParaRPr kumimoji="0" lang="en-US" sz="1200" b="0" i="0" u="none" strike="noStrike" kern="1200" cap="none" spc="0" normalizeH="0" baseline="0" noProof="0">
              <a:ln>
                <a:noFill/>
              </a:ln>
              <a:solidFill>
                <a:prstClr val="black"/>
              </a:solidFill>
              <a:effectLst/>
              <a:uLnTx/>
              <a:uFillTx/>
              <a:latin typeface="Tenorite"/>
              <a:ea typeface="+mn-ea"/>
              <a:cs typeface="+mn-cs"/>
            </a:endParaRPr>
          </a:p>
        </p:txBody>
      </p:sp>
      <p:sp>
        <p:nvSpPr>
          <p:cNvPr id="9" name="TextBox 8">
            <a:extLst>
              <a:ext uri="{FF2B5EF4-FFF2-40B4-BE49-F238E27FC236}">
                <a16:creationId xmlns:a16="http://schemas.microsoft.com/office/drawing/2014/main" id="{3A71F7A2-9AE7-4670-92B2-B0213D82C195}"/>
              </a:ext>
            </a:extLst>
          </p:cNvPr>
          <p:cNvSpPr txBox="1"/>
          <p:nvPr/>
        </p:nvSpPr>
        <p:spPr>
          <a:xfrm>
            <a:off x="4041489" y="2337234"/>
            <a:ext cx="1875812" cy="3055689"/>
          </a:xfrm>
          <a:prstGeom prst="rect">
            <a:avLst/>
          </a:prstGeom>
          <a:solidFill>
            <a:srgbClr val="86BC25">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Tenorite"/>
                <a:ea typeface="+mn-ea"/>
                <a:cs typeface="+mn-cs"/>
              </a:rPr>
              <a:t>“often considers fairness in light of social relationships, power dynamics, institutions and markets.”</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solidFill>
                <a:prstClr val="black"/>
              </a:solidFill>
              <a:effectLst/>
              <a:uLnTx/>
              <a:uFillTx/>
              <a:latin typeface="Tenorite"/>
              <a:ea typeface="+mn-ea"/>
              <a:cs typeface="+mn-cs"/>
            </a:endParaRP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1" u="none" strike="noStrike" kern="1200" cap="none" spc="0" normalizeH="0" baseline="0" noProof="0">
                <a:ln>
                  <a:noFill/>
                </a:ln>
                <a:solidFill>
                  <a:prstClr val="black"/>
                </a:solidFill>
                <a:effectLst/>
                <a:uLnTx/>
                <a:uFillTx/>
                <a:latin typeface="Tenorite"/>
                <a:ea typeface="+mn-ea"/>
                <a:cs typeface="+mn-cs"/>
              </a:rPr>
              <a:t>Social contract theory</a:t>
            </a:r>
          </a:p>
        </p:txBody>
      </p:sp>
      <p:pic>
        <p:nvPicPr>
          <p:cNvPr id="10" name="Graphic 9" descr="Connections with solid fill">
            <a:extLst>
              <a:ext uri="{FF2B5EF4-FFF2-40B4-BE49-F238E27FC236}">
                <a16:creationId xmlns:a16="http://schemas.microsoft.com/office/drawing/2014/main" id="{C1093F9A-6677-4688-8922-A342363066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956" y="1270060"/>
            <a:ext cx="771463" cy="771463"/>
          </a:xfrm>
          <a:prstGeom prst="rect">
            <a:avLst/>
          </a:prstGeom>
        </p:spPr>
      </p:pic>
      <p:sp>
        <p:nvSpPr>
          <p:cNvPr id="11" name="TextBox 10">
            <a:extLst>
              <a:ext uri="{FF2B5EF4-FFF2-40B4-BE49-F238E27FC236}">
                <a16:creationId xmlns:a16="http://schemas.microsoft.com/office/drawing/2014/main" id="{93D49A4C-7051-4880-8B7B-F95AD07841FD}"/>
              </a:ext>
            </a:extLst>
          </p:cNvPr>
          <p:cNvSpPr txBox="1"/>
          <p:nvPr/>
        </p:nvSpPr>
        <p:spPr>
          <a:xfrm>
            <a:off x="6222392" y="2375624"/>
            <a:ext cx="2145859" cy="3055690"/>
          </a:xfrm>
          <a:prstGeom prst="rect">
            <a:avLst/>
          </a:prstGeom>
          <a:solidFill>
            <a:srgbClr val="86BC25">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Tenorite"/>
                <a:ea typeface="+mn-ea"/>
                <a:cs typeface="+mn-cs"/>
              </a:rPr>
              <a:t> (i.e., math, computer science, statistics, economics): questions of fairness are seen as mathematical problems. </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Tenorite"/>
                <a:ea typeface="+mn-ea"/>
                <a:cs typeface="+mn-cs"/>
              </a:rPr>
              <a:t>Fairness tends to match to some sort of criteria, such as equal or equitable allocation, representation, or error rates, for a particular task or problem.</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0" i="1" u="none" strike="noStrike" kern="1200" cap="none" spc="0" normalizeH="0" baseline="0" noProof="0">
              <a:ln>
                <a:noFill/>
              </a:ln>
              <a:solidFill>
                <a:prstClr val="black"/>
              </a:solidFill>
              <a:effectLst/>
              <a:uLnTx/>
              <a:uFillTx/>
              <a:latin typeface="Tenorite"/>
              <a:ea typeface="+mn-ea"/>
              <a:cs typeface="+mn-cs"/>
            </a:endParaRP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1" u="none" strike="noStrike" kern="1200" cap="none" spc="0" normalizeH="0" baseline="0" noProof="0">
                <a:ln>
                  <a:noFill/>
                </a:ln>
                <a:solidFill>
                  <a:prstClr val="black"/>
                </a:solidFill>
                <a:effectLst/>
                <a:uLnTx/>
                <a:uFillTx/>
                <a:latin typeface="Tenorite"/>
                <a:ea typeface="+mn-ea"/>
                <a:cs typeface="+mn-cs"/>
              </a:rPr>
              <a:t>Design of market, Voting mechanisms, statistical and machine learning models.</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solidFill>
                <a:prstClr val="black"/>
              </a:solidFill>
              <a:effectLst/>
              <a:uLnTx/>
              <a:uFillTx/>
              <a:latin typeface="Tenorite"/>
              <a:ea typeface="+mn-ea"/>
              <a:cs typeface="+mn-cs"/>
            </a:endParaRPr>
          </a:p>
        </p:txBody>
      </p:sp>
      <p:sp>
        <p:nvSpPr>
          <p:cNvPr id="12" name="TextBox 11">
            <a:extLst>
              <a:ext uri="{FF2B5EF4-FFF2-40B4-BE49-F238E27FC236}">
                <a16:creationId xmlns:a16="http://schemas.microsoft.com/office/drawing/2014/main" id="{47F77FC7-8B0D-41A8-A64A-78806790366E}"/>
              </a:ext>
            </a:extLst>
          </p:cNvPr>
          <p:cNvSpPr txBox="1"/>
          <p:nvPr/>
        </p:nvSpPr>
        <p:spPr>
          <a:xfrm>
            <a:off x="8673342" y="2375625"/>
            <a:ext cx="2145859" cy="3017298"/>
          </a:xfrm>
          <a:prstGeom prst="rect">
            <a:avLst/>
          </a:prstGeom>
          <a:solidFill>
            <a:srgbClr val="86BC25">
              <a:alpha val="20000"/>
            </a:srgbClr>
          </a:solidFill>
          <a:ln w="19050" algn="ctr">
            <a:noFill/>
            <a:miter lim="800000"/>
            <a:headEnd/>
            <a:tailEnd/>
          </a:ln>
        </p:spPr>
        <p:txBody>
          <a:bodyPr wrap="square" lIns="88900" tIns="88900" rIns="88900" bIns="88900" rtlCol="0" anchor="t"/>
          <a:lstStyle>
            <a:defPPr>
              <a:defRPr lang="en-US"/>
            </a:defPPr>
            <a:lvl1pPr marR="0" lvl="0" indent="0" algn="ctr" defTabSz="1219170" fontAlgn="auto">
              <a:lnSpc>
                <a:spcPct val="106000"/>
              </a:lnSpc>
              <a:spcBef>
                <a:spcPts val="0"/>
              </a:spcBef>
              <a:spcAft>
                <a:spcPts val="0"/>
              </a:spcAft>
              <a:buClrTx/>
              <a:buSzTx/>
              <a:buFont typeface="Wingdings 2" pitchFamily="18" charset="2"/>
              <a:buNone/>
              <a:tabLst/>
              <a:defRPr kumimoji="0" sz="1100" b="0" i="0" u="none" strike="noStrike" cap="none" spc="0" normalizeH="0" baseline="0">
                <a:ln>
                  <a:noFill/>
                </a:ln>
                <a:solidFill>
                  <a:prstClr val="black"/>
                </a:solidFill>
                <a:effectLst/>
                <a:uLnTx/>
                <a:uFillTx/>
                <a:latin typeface="Open Sans"/>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Tenorite"/>
                <a:ea typeface="+mn-ea"/>
                <a:cs typeface="+mn-cs"/>
              </a:rPr>
              <a:t>Ideas of fairness “rest on a sense that what is fair is also what is morally right.” Political philosophy connects fairness to notions of justice and equity.</a:t>
            </a: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solidFill>
                <a:prstClr val="black"/>
              </a:solidFill>
              <a:effectLst/>
              <a:uLnTx/>
              <a:uFillTx/>
              <a:latin typeface="Tenorite"/>
              <a:ea typeface="+mn-ea"/>
              <a:cs typeface="+mn-cs"/>
            </a:endParaRPr>
          </a:p>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200" b="0" i="1" u="none" strike="noStrike" kern="1200" cap="none" spc="0" normalizeH="0" baseline="0" noProof="0">
                <a:ln>
                  <a:noFill/>
                </a:ln>
                <a:solidFill>
                  <a:prstClr val="black"/>
                </a:solidFill>
                <a:effectLst/>
                <a:uLnTx/>
                <a:uFillTx/>
                <a:latin typeface="Tenorite"/>
                <a:ea typeface="+mn-ea"/>
                <a:cs typeface="+mn-cs"/>
              </a:rPr>
              <a:t>Virtue ethics, deontological ethics</a:t>
            </a:r>
          </a:p>
        </p:txBody>
      </p:sp>
      <p:pic>
        <p:nvPicPr>
          <p:cNvPr id="13" name="Graphic 12" descr="Bar chart with solid fill">
            <a:extLst>
              <a:ext uri="{FF2B5EF4-FFF2-40B4-BE49-F238E27FC236}">
                <a16:creationId xmlns:a16="http://schemas.microsoft.com/office/drawing/2014/main" id="{85FD4F93-D023-41D9-8046-B71DB55CFB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3582" y="1242079"/>
            <a:ext cx="762831" cy="762831"/>
          </a:xfrm>
          <a:prstGeom prst="rect">
            <a:avLst/>
          </a:prstGeom>
        </p:spPr>
      </p:pic>
      <p:pic>
        <p:nvPicPr>
          <p:cNvPr id="14" name="Graphic 13" descr="Thought with solid fill">
            <a:extLst>
              <a:ext uri="{FF2B5EF4-FFF2-40B4-BE49-F238E27FC236}">
                <a16:creationId xmlns:a16="http://schemas.microsoft.com/office/drawing/2014/main" id="{BB41B52D-CC81-451A-96CC-276A0B8C70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9840" y="1394685"/>
            <a:ext cx="612861" cy="612861"/>
          </a:xfrm>
          <a:prstGeom prst="rect">
            <a:avLst/>
          </a:prstGeom>
        </p:spPr>
      </p:pic>
      <p:sp>
        <p:nvSpPr>
          <p:cNvPr id="15" name="Rectangle 14">
            <a:extLst>
              <a:ext uri="{FF2B5EF4-FFF2-40B4-BE49-F238E27FC236}">
                <a16:creationId xmlns:a16="http://schemas.microsoft.com/office/drawing/2014/main" id="{EE42C9CD-30C6-4F94-9B1F-852C52264132}"/>
              </a:ext>
            </a:extLst>
          </p:cNvPr>
          <p:cNvSpPr/>
          <p:nvPr/>
        </p:nvSpPr>
        <p:spPr>
          <a:xfrm>
            <a:off x="410038" y="5971761"/>
            <a:ext cx="1137192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enorite"/>
                <a:ea typeface="+mn-ea"/>
                <a:cs typeface="+mn-cs"/>
              </a:rPr>
              <a:t>Deirdre K. Mulligan, Joshua A. Kroll, Nitin Kohli, and Richmond Y. Wong. 2019. This Thing Called Fairness: Disciplinary Confusion Realizing a Value in Technology. Proc. ACM Hum.-</a:t>
            </a:r>
            <a:r>
              <a:rPr kumimoji="0" lang="en-US" sz="1000" b="0" i="1" u="none" strike="noStrike" kern="1200" cap="none" spc="0" normalizeH="0" baseline="0" noProof="0" err="1">
                <a:ln>
                  <a:noFill/>
                </a:ln>
                <a:solidFill>
                  <a:prstClr val="black"/>
                </a:solidFill>
                <a:effectLst/>
                <a:uLnTx/>
                <a:uFillTx/>
                <a:latin typeface="Tenorite"/>
                <a:ea typeface="+mn-ea"/>
                <a:cs typeface="+mn-cs"/>
              </a:rPr>
              <a:t>Comput</a:t>
            </a:r>
            <a:r>
              <a:rPr kumimoji="0" lang="en-US" sz="1000" b="0" i="1" u="none" strike="noStrike" kern="1200" cap="none" spc="0" normalizeH="0" baseline="0" noProof="0">
                <a:ln>
                  <a:noFill/>
                </a:ln>
                <a:solidFill>
                  <a:prstClr val="black"/>
                </a:solidFill>
                <a:effectLst/>
                <a:uLnTx/>
                <a:uFillTx/>
                <a:latin typeface="Tenorite"/>
                <a:ea typeface="+mn-ea"/>
                <a:cs typeface="+mn-cs"/>
              </a:rPr>
              <a:t>. Interact. 3, CSCW, Article 119 (November 2019), </a:t>
            </a:r>
            <a:r>
              <a:rPr kumimoji="0" lang="en-US" sz="1000" b="0" i="1" u="none" strike="noStrike" kern="1200" cap="none" spc="0" normalizeH="0" baseline="0" noProof="0">
                <a:ln>
                  <a:noFill/>
                </a:ln>
                <a:solidFill>
                  <a:prstClr val="black"/>
                </a:solidFill>
                <a:effectLst/>
                <a:uLnTx/>
                <a:uFillTx/>
                <a:latin typeface="Tenorite"/>
                <a:ea typeface="+mn-ea"/>
                <a:cs typeface="+mn-cs"/>
                <a:hlinkClick r:id="rId11"/>
              </a:rPr>
              <a:t>https://arxiv.org/abs/1909.11869</a:t>
            </a:r>
            <a:endParaRPr kumimoji="0" lang="en-US" sz="1100" b="0" i="1" u="none" strike="noStrike" kern="1200" cap="none" spc="0" normalizeH="0" baseline="0" noProof="0">
              <a:ln>
                <a:noFill/>
              </a:ln>
              <a:solidFill>
                <a:prstClr val="black"/>
              </a:solidFill>
              <a:effectLst/>
              <a:uLnTx/>
              <a:uFillTx/>
              <a:latin typeface="Tenorite"/>
              <a:ea typeface="+mn-ea"/>
              <a:cs typeface="+mn-cs"/>
            </a:endParaRPr>
          </a:p>
        </p:txBody>
      </p:sp>
      <p:sp>
        <p:nvSpPr>
          <p:cNvPr id="16" name="Text Placeholder 1">
            <a:extLst>
              <a:ext uri="{FF2B5EF4-FFF2-40B4-BE49-F238E27FC236}">
                <a16:creationId xmlns:a16="http://schemas.microsoft.com/office/drawing/2014/main" id="{DC57E5E2-EDFD-4C52-941A-96475CF8391C}"/>
              </a:ext>
            </a:extLst>
          </p:cNvPr>
          <p:cNvSpPr txBox="1">
            <a:spLocks/>
          </p:cNvSpPr>
          <p:nvPr/>
        </p:nvSpPr>
        <p:spPr>
          <a:xfrm>
            <a:off x="1581018" y="2058406"/>
            <a:ext cx="1751560" cy="230154"/>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1" kern="1200">
                <a:solidFill>
                  <a:schemeClr val="accent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a:solidFill>
                  <a:schemeClr val="tx1"/>
                </a:solidFill>
                <a:latin typeface="+mn-lt"/>
                <a:ea typeface="+mn-ea"/>
                <a:cs typeface="+mn-cs"/>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200" kern="1200">
                <a:solidFill>
                  <a:schemeClr val="tx1"/>
                </a:solidFill>
                <a:latin typeface="+mn-lt"/>
                <a:ea typeface="+mn-ea"/>
                <a:cs typeface="+mn-cs"/>
              </a:defRPr>
            </a:lvl3pPr>
            <a:lvl4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475188"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srgbClr val="ED7D31"/>
                </a:solidFill>
                <a:effectLst/>
                <a:uLnTx/>
                <a:uFillTx/>
                <a:latin typeface="Tenorite"/>
                <a:ea typeface="+mn-ea"/>
                <a:cs typeface="+mn-cs"/>
              </a:rPr>
              <a:t>Law</a:t>
            </a:r>
          </a:p>
        </p:txBody>
      </p:sp>
      <p:sp>
        <p:nvSpPr>
          <p:cNvPr id="17" name="Text Placeholder 1">
            <a:extLst>
              <a:ext uri="{FF2B5EF4-FFF2-40B4-BE49-F238E27FC236}">
                <a16:creationId xmlns:a16="http://schemas.microsoft.com/office/drawing/2014/main" id="{86FDA09C-4F07-4A04-BEFE-8E62426106F4}"/>
              </a:ext>
            </a:extLst>
          </p:cNvPr>
          <p:cNvSpPr txBox="1">
            <a:spLocks/>
          </p:cNvSpPr>
          <p:nvPr/>
        </p:nvSpPr>
        <p:spPr>
          <a:xfrm>
            <a:off x="4041489" y="2058406"/>
            <a:ext cx="1751560" cy="230154"/>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1" kern="1200">
                <a:solidFill>
                  <a:schemeClr val="accent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a:solidFill>
                  <a:schemeClr val="tx1"/>
                </a:solidFill>
                <a:latin typeface="+mn-lt"/>
                <a:ea typeface="+mn-ea"/>
                <a:cs typeface="+mn-cs"/>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200" kern="1200">
                <a:solidFill>
                  <a:schemeClr val="tx1"/>
                </a:solidFill>
                <a:latin typeface="+mn-lt"/>
                <a:ea typeface="+mn-ea"/>
                <a:cs typeface="+mn-cs"/>
              </a:defRPr>
            </a:lvl3pPr>
            <a:lvl4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475188"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srgbClr val="5B9BD5">
                    <a:lumMod val="75000"/>
                  </a:srgbClr>
                </a:solidFill>
                <a:effectLst/>
                <a:uLnTx/>
                <a:uFillTx/>
                <a:latin typeface="Tenorite"/>
                <a:ea typeface="Open Sans" panose="020B0606030504020204" pitchFamily="34" charset="0"/>
                <a:cs typeface="Open Sans" panose="020B0606030504020204" pitchFamily="34" charset="0"/>
              </a:rPr>
              <a:t>Social science</a:t>
            </a:r>
          </a:p>
        </p:txBody>
      </p:sp>
      <p:sp>
        <p:nvSpPr>
          <p:cNvPr id="18" name="TextBox 17">
            <a:extLst>
              <a:ext uri="{FF2B5EF4-FFF2-40B4-BE49-F238E27FC236}">
                <a16:creationId xmlns:a16="http://schemas.microsoft.com/office/drawing/2014/main" id="{41914BA1-625F-45C4-8429-741290761303}"/>
              </a:ext>
            </a:extLst>
          </p:cNvPr>
          <p:cNvSpPr txBox="1"/>
          <p:nvPr/>
        </p:nvSpPr>
        <p:spPr>
          <a:xfrm>
            <a:off x="6424841" y="2058406"/>
            <a:ext cx="1866291" cy="212487"/>
          </a:xfrm>
          <a:prstGeom prst="rect">
            <a:avLst/>
          </a:prstGeom>
        </p:spPr>
        <p:txBody>
          <a:bodyPr vert="horz" lIns="0" tIns="0" rIns="0" bIns="0" rtlCol="0">
            <a:noAutofit/>
          </a:bodyPr>
          <a:lstStyle>
            <a:defPPr>
              <a:defRPr lang="en-US"/>
            </a:defPPr>
            <a:lvl1pPr marR="0" lvl="0" indent="0" algn="ctr" defTabSz="1219170" fontAlgn="auto">
              <a:lnSpc>
                <a:spcPct val="100000"/>
              </a:lnSpc>
              <a:spcBef>
                <a:spcPts val="0"/>
              </a:spcBef>
              <a:spcAft>
                <a:spcPts val="1333"/>
              </a:spcAft>
              <a:buClrTx/>
              <a:buSzPct val="100000"/>
              <a:buFont typeface="Arial" panose="020B0604020202020204" pitchFamily="34" charset="0"/>
              <a:buNone/>
              <a:tabLst/>
              <a:defRPr sz="1200" b="1">
                <a:solidFill>
                  <a:schemeClr val="accent1"/>
                </a:solidFill>
              </a:defRPr>
            </a:lvl1pPr>
            <a:lvl2pPr marL="0" indent="0" defTabSz="1219170">
              <a:spcBef>
                <a:spcPts val="0"/>
              </a:spcBef>
              <a:spcAft>
                <a:spcPts val="1333"/>
              </a:spcAft>
              <a:buClrTx/>
              <a:buSzPct val="100000"/>
              <a:buFont typeface="Arial"/>
              <a:buNone/>
              <a:defRPr sz="1200" b="1"/>
            </a:lvl2pPr>
            <a:lvl3pPr marL="0" indent="0" defTabSz="1219170">
              <a:spcBef>
                <a:spcPts val="0"/>
              </a:spcBef>
              <a:spcAft>
                <a:spcPts val="1333"/>
              </a:spcAft>
              <a:buClrTx/>
              <a:buSzPct val="100000"/>
              <a:buFont typeface="Arial" panose="020B0604020202020204" pitchFamily="34" charset="0"/>
              <a:buNone/>
              <a:defRPr sz="1200"/>
            </a:lvl3pPr>
            <a:lvl4pPr marL="235194" indent="-235194" defTabSz="1219170">
              <a:spcBef>
                <a:spcPts val="0"/>
              </a:spcBef>
              <a:spcAft>
                <a:spcPts val="1333"/>
              </a:spcAft>
              <a:buClrTx/>
              <a:buSzPct val="100000"/>
              <a:buFont typeface="Arial" panose="020B0604020202020204" pitchFamily="34" charset="0"/>
              <a:buChar char="•"/>
              <a:defRPr sz="1200" baseline="0"/>
            </a:lvl4pPr>
            <a:lvl5pPr marL="475188" indent="-235194" defTabSz="1064657">
              <a:spcBef>
                <a:spcPts val="0"/>
              </a:spcBef>
              <a:spcAft>
                <a:spcPts val="1333"/>
              </a:spcAft>
              <a:buClrTx/>
              <a:buSzPct val="100000"/>
              <a:buFont typeface="Verdana" panose="020B0604030504040204" pitchFamily="34" charset="0"/>
              <a:buChar char="−"/>
              <a:tabLst/>
              <a:defRPr sz="1200" baseline="0"/>
            </a:lvl5pPr>
            <a:lvl6pPr marL="475188" indent="-235194" defTabSz="1219170">
              <a:spcBef>
                <a:spcPts val="0"/>
              </a:spcBef>
              <a:spcAft>
                <a:spcPts val="1333"/>
              </a:spcAft>
              <a:buFont typeface="Verdana" panose="020B0604030504040204" pitchFamily="34" charset="0"/>
              <a:buChar char="−"/>
              <a:defRPr sz="1600" baseline="0"/>
            </a:lvl6pPr>
            <a:lvl7pPr marL="475188" indent="-235194" defTabSz="1219170">
              <a:spcBef>
                <a:spcPts val="0"/>
              </a:spcBef>
              <a:spcAft>
                <a:spcPts val="1333"/>
              </a:spcAft>
              <a:buFont typeface="Verdana" panose="020B0604030504040204" pitchFamily="34" charset="0"/>
              <a:buChar char="−"/>
              <a:defRPr sz="1600"/>
            </a:lvl7pPr>
            <a:lvl8pPr marL="475188" indent="-235194" defTabSz="1219170">
              <a:spcBef>
                <a:spcPts val="0"/>
              </a:spcBef>
              <a:spcAft>
                <a:spcPts val="1333"/>
              </a:spcAft>
              <a:buFont typeface="Verdana" panose="020B0604030504040204" pitchFamily="34" charset="0"/>
              <a:buChar char="−"/>
              <a:defRPr sz="1600" baseline="0"/>
            </a:lvl8pPr>
            <a:lvl9pPr marL="475188" indent="-235194" defTabSz="1219170">
              <a:spcBef>
                <a:spcPts val="0"/>
              </a:spcBef>
              <a:spcAft>
                <a:spcPts val="1333"/>
              </a:spcAft>
              <a:buFont typeface="Verdana" panose="020B0604030504040204" pitchFamily="34" charset="0"/>
              <a:buChar char="−"/>
              <a:defRPr sz="1600" baseline="0"/>
            </a:lvl9pPr>
          </a:lstStyle>
          <a:p>
            <a:pPr marL="0" marR="0" lvl="0" indent="0" algn="ct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Tenorite"/>
                <a:ea typeface="Open Sans" panose="020B0606030504020204" pitchFamily="34" charset="0"/>
                <a:cs typeface="Open Sans" panose="020B0606030504020204" pitchFamily="34" charset="0"/>
              </a:rPr>
              <a:t>Quantitative fields</a:t>
            </a:r>
          </a:p>
        </p:txBody>
      </p:sp>
      <p:sp>
        <p:nvSpPr>
          <p:cNvPr id="19" name="TextBox 18">
            <a:extLst>
              <a:ext uri="{FF2B5EF4-FFF2-40B4-BE49-F238E27FC236}">
                <a16:creationId xmlns:a16="http://schemas.microsoft.com/office/drawing/2014/main" id="{9757748B-D2F5-464B-8C05-8F84F7172836}"/>
              </a:ext>
            </a:extLst>
          </p:cNvPr>
          <p:cNvSpPr txBox="1"/>
          <p:nvPr/>
        </p:nvSpPr>
        <p:spPr>
          <a:xfrm>
            <a:off x="8859424" y="2058406"/>
            <a:ext cx="1591239" cy="230154"/>
          </a:xfrm>
          <a:prstGeom prst="rect">
            <a:avLst/>
          </a:prstGeom>
        </p:spPr>
        <p:txBody>
          <a:bodyPr vert="horz" lIns="0" tIns="0" rIns="0" bIns="0" rtlCol="0">
            <a:noAutofit/>
          </a:bodyPr>
          <a:lstStyle>
            <a:defPPr>
              <a:defRPr lang="en-US"/>
            </a:defPPr>
            <a:lvl1pPr marR="0" lvl="0" indent="0" algn="ctr" defTabSz="1219170" fontAlgn="auto">
              <a:lnSpc>
                <a:spcPct val="100000"/>
              </a:lnSpc>
              <a:spcBef>
                <a:spcPts val="0"/>
              </a:spcBef>
              <a:spcAft>
                <a:spcPts val="1333"/>
              </a:spcAft>
              <a:buClrTx/>
              <a:buSzPct val="100000"/>
              <a:buFont typeface="Arial" panose="020B0604020202020204" pitchFamily="34" charset="0"/>
              <a:buNone/>
              <a:tabLst/>
              <a:defRPr sz="1200" b="1">
                <a:solidFill>
                  <a:schemeClr val="accent1"/>
                </a:solidFill>
              </a:defRPr>
            </a:lvl1pPr>
            <a:lvl2pPr marL="0" indent="0" defTabSz="1219170">
              <a:spcBef>
                <a:spcPts val="0"/>
              </a:spcBef>
              <a:spcAft>
                <a:spcPts val="1333"/>
              </a:spcAft>
              <a:buClrTx/>
              <a:buSzPct val="100000"/>
              <a:buFont typeface="Arial"/>
              <a:buNone/>
              <a:defRPr sz="1200" b="1"/>
            </a:lvl2pPr>
            <a:lvl3pPr marL="0" indent="0" defTabSz="1219170">
              <a:spcBef>
                <a:spcPts val="0"/>
              </a:spcBef>
              <a:spcAft>
                <a:spcPts val="1333"/>
              </a:spcAft>
              <a:buClrTx/>
              <a:buSzPct val="100000"/>
              <a:buFont typeface="Arial" panose="020B0604020202020204" pitchFamily="34" charset="0"/>
              <a:buNone/>
              <a:defRPr sz="1200"/>
            </a:lvl3pPr>
            <a:lvl4pPr marL="235194" indent="-235194" defTabSz="1219170">
              <a:spcBef>
                <a:spcPts val="0"/>
              </a:spcBef>
              <a:spcAft>
                <a:spcPts val="1333"/>
              </a:spcAft>
              <a:buClrTx/>
              <a:buSzPct val="100000"/>
              <a:buFont typeface="Arial" panose="020B0604020202020204" pitchFamily="34" charset="0"/>
              <a:buChar char="•"/>
              <a:defRPr sz="1200" baseline="0"/>
            </a:lvl4pPr>
            <a:lvl5pPr marL="475188" indent="-235194" defTabSz="1064657">
              <a:spcBef>
                <a:spcPts val="0"/>
              </a:spcBef>
              <a:spcAft>
                <a:spcPts val="1333"/>
              </a:spcAft>
              <a:buClrTx/>
              <a:buSzPct val="100000"/>
              <a:buFont typeface="Verdana" panose="020B0604030504040204" pitchFamily="34" charset="0"/>
              <a:buChar char="−"/>
              <a:tabLst/>
              <a:defRPr sz="1200" baseline="0"/>
            </a:lvl5pPr>
            <a:lvl6pPr marL="475188" indent="-235194" defTabSz="1219170">
              <a:spcBef>
                <a:spcPts val="0"/>
              </a:spcBef>
              <a:spcAft>
                <a:spcPts val="1333"/>
              </a:spcAft>
              <a:buFont typeface="Verdana" panose="020B0604030504040204" pitchFamily="34" charset="0"/>
              <a:buChar char="−"/>
              <a:defRPr sz="1600" baseline="0"/>
            </a:lvl6pPr>
            <a:lvl7pPr marL="475188" indent="-235194" defTabSz="1219170">
              <a:spcBef>
                <a:spcPts val="0"/>
              </a:spcBef>
              <a:spcAft>
                <a:spcPts val="1333"/>
              </a:spcAft>
              <a:buFont typeface="Verdana" panose="020B0604030504040204" pitchFamily="34" charset="0"/>
              <a:buChar char="−"/>
              <a:defRPr sz="1600"/>
            </a:lvl7pPr>
            <a:lvl8pPr marL="475188" indent="-235194" defTabSz="1219170">
              <a:spcBef>
                <a:spcPts val="0"/>
              </a:spcBef>
              <a:spcAft>
                <a:spcPts val="1333"/>
              </a:spcAft>
              <a:buFont typeface="Verdana" panose="020B0604030504040204" pitchFamily="34" charset="0"/>
              <a:buChar char="−"/>
              <a:defRPr sz="1600" baseline="0"/>
            </a:lvl8pPr>
            <a:lvl9pPr marL="475188" indent="-235194" defTabSz="1219170">
              <a:spcBef>
                <a:spcPts val="0"/>
              </a:spcBef>
              <a:spcAft>
                <a:spcPts val="1333"/>
              </a:spcAft>
              <a:buFont typeface="Verdana" panose="020B0604030504040204" pitchFamily="34" charset="0"/>
              <a:buChar char="−"/>
              <a:defRPr sz="1600" baseline="0"/>
            </a:lvl9pPr>
          </a:lstStyle>
          <a:p>
            <a:pPr marL="0" marR="0" lvl="0" indent="0" algn="ctr"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srgbClr val="C00000"/>
                </a:solidFill>
                <a:effectLst/>
                <a:uLnTx/>
                <a:uFillTx/>
                <a:latin typeface="Tenorite"/>
                <a:ea typeface="Open Sans" panose="020B0606030504020204" pitchFamily="34" charset="0"/>
                <a:cs typeface="Open Sans" panose="020B0606030504020204" pitchFamily="34" charset="0"/>
              </a:rPr>
              <a:t>Philosophy</a:t>
            </a:r>
          </a:p>
        </p:txBody>
      </p:sp>
    </p:spTree>
    <p:extLst>
      <p:ext uri="{BB962C8B-B14F-4D97-AF65-F5344CB8AC3E}">
        <p14:creationId xmlns:p14="http://schemas.microsoft.com/office/powerpoint/2010/main" val="232226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68654" y="1730723"/>
            <a:ext cx="4409902" cy="1715531"/>
          </a:xfrm>
        </p:spPr>
        <p:txBody>
          <a:bodyPr/>
          <a:lstStyle/>
          <a:p>
            <a:r>
              <a:rPr lang="en-US" b="1"/>
              <a:t>Reading presentation #1:</a:t>
            </a:r>
          </a:p>
        </p:txBody>
      </p:sp>
      <p:sp>
        <p:nvSpPr>
          <p:cNvPr id="3" name="TextBox 2">
            <a:extLst>
              <a:ext uri="{FF2B5EF4-FFF2-40B4-BE49-F238E27FC236}">
                <a16:creationId xmlns:a16="http://schemas.microsoft.com/office/drawing/2014/main" id="{D2AB5201-8FC2-4C18-B51E-CA1276F137EB}"/>
              </a:ext>
            </a:extLst>
          </p:cNvPr>
          <p:cNvSpPr txBox="1"/>
          <p:nvPr/>
        </p:nvSpPr>
        <p:spPr>
          <a:xfrm>
            <a:off x="6668654" y="3362466"/>
            <a:ext cx="468514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1" u="none" strike="noStrike" kern="1200" cap="none" spc="0" normalizeH="0" baseline="0" noProof="0">
                <a:ln>
                  <a:noFill/>
                </a:ln>
                <a:solidFill>
                  <a:prstClr val="white"/>
                </a:solidFill>
                <a:effectLst/>
                <a:uLnTx/>
                <a:uFillTx/>
                <a:latin typeface="Tenorite"/>
                <a:ea typeface="+mn-ea"/>
                <a:cs typeface="+mn-cs"/>
              </a:rPr>
              <a:t>Inherent Trade-Offs in the Fair Determination of Risk Scores</a:t>
            </a:r>
          </a:p>
        </p:txBody>
      </p:sp>
    </p:spTree>
    <p:extLst>
      <p:ext uri="{BB962C8B-B14F-4D97-AF65-F5344CB8AC3E}">
        <p14:creationId xmlns:p14="http://schemas.microsoft.com/office/powerpoint/2010/main" val="272954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3526-0A8A-4AD4-9B7F-6AEBB5BAFE0F}"/>
              </a:ext>
            </a:extLst>
          </p:cNvPr>
          <p:cNvSpPr>
            <a:spLocks noGrp="1"/>
          </p:cNvSpPr>
          <p:nvPr>
            <p:ph type="title"/>
          </p:nvPr>
        </p:nvSpPr>
        <p:spPr/>
        <p:txBody>
          <a:bodyPr>
            <a:normAutofit fontScale="90000"/>
          </a:bodyPr>
          <a:lstStyle/>
          <a:p>
            <a:r>
              <a:rPr lang="en-US"/>
              <a:t>THE IMPOSSIBILE QUEST…</a:t>
            </a:r>
          </a:p>
        </p:txBody>
      </p:sp>
      <p:sp>
        <p:nvSpPr>
          <p:cNvPr id="3" name="Date Placeholder 2">
            <a:extLst>
              <a:ext uri="{FF2B5EF4-FFF2-40B4-BE49-F238E27FC236}">
                <a16:creationId xmlns:a16="http://schemas.microsoft.com/office/drawing/2014/main" id="{EDC5DDA9-1B5D-4E01-8282-603A38AA253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ea typeface="+mn-ea"/>
                <a:cs typeface="+mn-cs"/>
              </a:rPr>
              <a:t>2022</a:t>
            </a:r>
          </a:p>
        </p:txBody>
      </p:sp>
      <p:sp>
        <p:nvSpPr>
          <p:cNvPr id="4" name="Footer Placeholder 3">
            <a:extLst>
              <a:ext uri="{FF2B5EF4-FFF2-40B4-BE49-F238E27FC236}">
                <a16:creationId xmlns:a16="http://schemas.microsoft.com/office/drawing/2014/main" id="{1144BB87-C4DD-40FA-BFC9-16B7A2FE28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ea typeface="+mn-ea"/>
                <a:cs typeface="+mn-cs"/>
              </a:rPr>
              <a:t>DSC180A: Responsible AI</a:t>
            </a:r>
          </a:p>
        </p:txBody>
      </p:sp>
      <p:pic>
        <p:nvPicPr>
          <p:cNvPr id="15" name="Picture 14">
            <a:extLst>
              <a:ext uri="{FF2B5EF4-FFF2-40B4-BE49-F238E27FC236}">
                <a16:creationId xmlns:a16="http://schemas.microsoft.com/office/drawing/2014/main" id="{6E6B2C89-2597-41D9-B8B7-7106EB1135E0}"/>
              </a:ext>
            </a:extLst>
          </p:cNvPr>
          <p:cNvPicPr>
            <a:picLocks noChangeAspect="1"/>
          </p:cNvPicPr>
          <p:nvPr/>
        </p:nvPicPr>
        <p:blipFill>
          <a:blip r:embed="rId3"/>
          <a:stretch>
            <a:fillRect/>
          </a:stretch>
        </p:blipFill>
        <p:spPr>
          <a:xfrm>
            <a:off x="469900" y="4312172"/>
            <a:ext cx="1589303" cy="1645920"/>
          </a:xfrm>
          <a:prstGeom prst="rect">
            <a:avLst/>
          </a:prstGeom>
        </p:spPr>
      </p:pic>
      <p:sp>
        <p:nvSpPr>
          <p:cNvPr id="16" name="Rectangle 15">
            <a:extLst>
              <a:ext uri="{FF2B5EF4-FFF2-40B4-BE49-F238E27FC236}">
                <a16:creationId xmlns:a16="http://schemas.microsoft.com/office/drawing/2014/main" id="{641DFC16-AD0B-4177-88FF-AA247F714148}"/>
              </a:ext>
            </a:extLst>
          </p:cNvPr>
          <p:cNvSpPr/>
          <p:nvPr/>
        </p:nvSpPr>
        <p:spPr>
          <a:xfrm>
            <a:off x="469899" y="6351488"/>
            <a:ext cx="11173651" cy="461665"/>
          </a:xfrm>
          <a:prstGeom prst="rect">
            <a:avLst/>
          </a:prstGeom>
          <a:solidFill>
            <a:schemeClr val="bg1"/>
          </a:solidFill>
        </p:spPr>
        <p:txBody>
          <a:bodyPr wrap="square">
            <a:spAutoFit/>
          </a:bodyPr>
          <a:lstStyle/>
          <a:p>
            <a:r>
              <a:rPr lang="en-US" sz="800">
                <a:hlinkClick r:id="rId4"/>
              </a:rPr>
              <a:t>https://www.propublica.org/article/machine-bias-risk-assessments-in-criminal-sentencing</a:t>
            </a:r>
            <a:endParaRPr lang="en-US" sz="800"/>
          </a:p>
          <a:p>
            <a:r>
              <a:rPr lang="en-US" sz="800">
                <a:hlinkClick r:id="rId5"/>
              </a:rPr>
              <a:t>https://www.washingtonpost.com/news/monkey-cage/wp/2016/10/17/can-an-algorithm-be-racist-our-analysis-is-more-cautious-than-propublicas/?variant=116ae929826d1fd3</a:t>
            </a:r>
            <a:endParaRPr lang="en-US" sz="800"/>
          </a:p>
          <a:p>
            <a:r>
              <a:rPr lang="en-US" sz="800">
                <a:hlinkClick r:id="rId6"/>
              </a:rPr>
              <a:t>http://go.volarisgroup.com/rs/430-MBX-989/images/ProPublica_Commentary_Final_070616.pdf</a:t>
            </a:r>
            <a:r>
              <a:rPr lang="en-US" sz="800"/>
              <a:t>   </a:t>
            </a:r>
          </a:p>
        </p:txBody>
      </p:sp>
      <p:pic>
        <p:nvPicPr>
          <p:cNvPr id="17" name="Picture 16">
            <a:extLst>
              <a:ext uri="{FF2B5EF4-FFF2-40B4-BE49-F238E27FC236}">
                <a16:creationId xmlns:a16="http://schemas.microsoft.com/office/drawing/2014/main" id="{44D8F07C-5CB5-4616-A5C8-7339D4110AC8}"/>
              </a:ext>
            </a:extLst>
          </p:cNvPr>
          <p:cNvPicPr>
            <a:picLocks noChangeAspect="1"/>
          </p:cNvPicPr>
          <p:nvPr/>
        </p:nvPicPr>
        <p:blipFill>
          <a:blip r:embed="rId7"/>
          <a:stretch>
            <a:fillRect/>
          </a:stretch>
        </p:blipFill>
        <p:spPr>
          <a:xfrm>
            <a:off x="469899" y="1973715"/>
            <a:ext cx="5297673" cy="1935977"/>
          </a:xfrm>
          <a:prstGeom prst="rect">
            <a:avLst/>
          </a:prstGeom>
        </p:spPr>
      </p:pic>
      <p:pic>
        <p:nvPicPr>
          <p:cNvPr id="19" name="Picture 18">
            <a:extLst>
              <a:ext uri="{FF2B5EF4-FFF2-40B4-BE49-F238E27FC236}">
                <a16:creationId xmlns:a16="http://schemas.microsoft.com/office/drawing/2014/main" id="{77904DE4-5614-4E97-8D36-8CBB718A9B84}"/>
              </a:ext>
            </a:extLst>
          </p:cNvPr>
          <p:cNvPicPr>
            <a:picLocks noChangeAspect="1"/>
          </p:cNvPicPr>
          <p:nvPr/>
        </p:nvPicPr>
        <p:blipFill>
          <a:blip r:embed="rId8"/>
          <a:stretch>
            <a:fillRect/>
          </a:stretch>
        </p:blipFill>
        <p:spPr>
          <a:xfrm>
            <a:off x="6418579" y="1910134"/>
            <a:ext cx="5297673" cy="3047897"/>
          </a:xfrm>
          <a:prstGeom prst="rect">
            <a:avLst/>
          </a:prstGeom>
        </p:spPr>
      </p:pic>
      <p:sp>
        <p:nvSpPr>
          <p:cNvPr id="20" name="TextBox 19">
            <a:extLst>
              <a:ext uri="{FF2B5EF4-FFF2-40B4-BE49-F238E27FC236}">
                <a16:creationId xmlns:a16="http://schemas.microsoft.com/office/drawing/2014/main" id="{F3F37BFE-78DC-4A0E-992C-C8E1306DAB63}"/>
              </a:ext>
            </a:extLst>
          </p:cNvPr>
          <p:cNvSpPr txBox="1"/>
          <p:nvPr/>
        </p:nvSpPr>
        <p:spPr>
          <a:xfrm>
            <a:off x="469901" y="1390871"/>
            <a:ext cx="5095158" cy="430887"/>
          </a:xfrm>
          <a:prstGeom prst="rect">
            <a:avLst/>
          </a:prstGeom>
          <a:noFill/>
        </p:spPr>
        <p:txBody>
          <a:bodyPr wrap="square" lIns="0" tIns="0" rIns="0" bIns="0" rtlCol="0">
            <a:spAutoFit/>
          </a:bodyPr>
          <a:lstStyle/>
          <a:p>
            <a:pPr>
              <a:spcBef>
                <a:spcPts val="600"/>
              </a:spcBef>
              <a:buSzPct val="100000"/>
            </a:pPr>
            <a:r>
              <a:rPr lang="en-US" sz="1400" i="1">
                <a:solidFill>
                  <a:srgbClr val="313131"/>
                </a:solidFill>
              </a:rPr>
              <a:t>“Do the algorithm’s mistakes affect Black and white defendants in the same way?”</a:t>
            </a:r>
          </a:p>
        </p:txBody>
      </p:sp>
      <p:sp>
        <p:nvSpPr>
          <p:cNvPr id="21" name="TextBox 20">
            <a:extLst>
              <a:ext uri="{FF2B5EF4-FFF2-40B4-BE49-F238E27FC236}">
                <a16:creationId xmlns:a16="http://schemas.microsoft.com/office/drawing/2014/main" id="{A6CED37F-B4EC-4A6F-8E07-C17FFF4FAE0F}"/>
              </a:ext>
            </a:extLst>
          </p:cNvPr>
          <p:cNvSpPr txBox="1"/>
          <p:nvPr/>
        </p:nvSpPr>
        <p:spPr>
          <a:xfrm>
            <a:off x="6418579" y="1390870"/>
            <a:ext cx="5303520" cy="430887"/>
          </a:xfrm>
          <a:prstGeom prst="rect">
            <a:avLst/>
          </a:prstGeom>
          <a:noFill/>
        </p:spPr>
        <p:txBody>
          <a:bodyPr wrap="square" lIns="0" tIns="0" rIns="0" bIns="0" rtlCol="0">
            <a:spAutoFit/>
          </a:bodyPr>
          <a:lstStyle/>
          <a:p>
            <a:pPr>
              <a:spcBef>
                <a:spcPts val="600"/>
              </a:spcBef>
              <a:buSzPct val="100000"/>
            </a:pPr>
            <a:r>
              <a:rPr lang="en-US" sz="1400" i="1">
                <a:solidFill>
                  <a:srgbClr val="313131"/>
                </a:solidFill>
              </a:rPr>
              <a:t>“Can scores be interpreted the same way for both Black and white defendants?”</a:t>
            </a:r>
          </a:p>
        </p:txBody>
      </p:sp>
      <p:cxnSp>
        <p:nvCxnSpPr>
          <p:cNvPr id="22" name="Straight Connector 21">
            <a:extLst>
              <a:ext uri="{FF2B5EF4-FFF2-40B4-BE49-F238E27FC236}">
                <a16:creationId xmlns:a16="http://schemas.microsoft.com/office/drawing/2014/main" id="{6711C2F5-315F-477F-BD7A-FD799BFAA82C}"/>
              </a:ext>
            </a:extLst>
          </p:cNvPr>
          <p:cNvCxnSpPr>
            <a:cxnSpLocks/>
          </p:cNvCxnSpPr>
          <p:nvPr/>
        </p:nvCxnSpPr>
        <p:spPr>
          <a:xfrm>
            <a:off x="469899" y="1130026"/>
            <a:ext cx="530352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2D20CAB-F90B-4901-8CA7-82B1049A81F0}"/>
              </a:ext>
            </a:extLst>
          </p:cNvPr>
          <p:cNvCxnSpPr>
            <a:cxnSpLocks/>
          </p:cNvCxnSpPr>
          <p:nvPr/>
        </p:nvCxnSpPr>
        <p:spPr>
          <a:xfrm>
            <a:off x="6418579" y="1130026"/>
            <a:ext cx="5303520"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0E40BE38-6538-47E9-B8E8-B5EE8CC877D8}"/>
              </a:ext>
            </a:extLst>
          </p:cNvPr>
          <p:cNvPicPr>
            <a:picLocks noChangeAspect="1"/>
          </p:cNvPicPr>
          <p:nvPr/>
        </p:nvPicPr>
        <p:blipFill>
          <a:blip r:embed="rId9"/>
          <a:stretch>
            <a:fillRect/>
          </a:stretch>
        </p:blipFill>
        <p:spPr>
          <a:xfrm>
            <a:off x="4193335" y="4312172"/>
            <a:ext cx="1580084" cy="1645920"/>
          </a:xfrm>
          <a:prstGeom prst="rect">
            <a:avLst/>
          </a:prstGeom>
        </p:spPr>
      </p:pic>
      <p:pic>
        <p:nvPicPr>
          <p:cNvPr id="25" name="Picture 24">
            <a:extLst>
              <a:ext uri="{FF2B5EF4-FFF2-40B4-BE49-F238E27FC236}">
                <a16:creationId xmlns:a16="http://schemas.microsoft.com/office/drawing/2014/main" id="{BAA57B88-523B-4CF4-928F-0B8715EBD02A}"/>
              </a:ext>
            </a:extLst>
          </p:cNvPr>
          <p:cNvPicPr>
            <a:picLocks noChangeAspect="1"/>
          </p:cNvPicPr>
          <p:nvPr/>
        </p:nvPicPr>
        <p:blipFill>
          <a:blip r:embed="rId10"/>
          <a:stretch>
            <a:fillRect/>
          </a:stretch>
        </p:blipFill>
        <p:spPr>
          <a:xfrm>
            <a:off x="2288189" y="4312172"/>
            <a:ext cx="1676160" cy="1645920"/>
          </a:xfrm>
          <a:prstGeom prst="rect">
            <a:avLst/>
          </a:prstGeom>
        </p:spPr>
      </p:pic>
      <p:sp>
        <p:nvSpPr>
          <p:cNvPr id="26" name="TextBox 25">
            <a:extLst>
              <a:ext uri="{FF2B5EF4-FFF2-40B4-BE49-F238E27FC236}">
                <a16:creationId xmlns:a16="http://schemas.microsoft.com/office/drawing/2014/main" id="{AF7FE012-B1C0-473C-A997-AAEC0895A456}"/>
              </a:ext>
            </a:extLst>
          </p:cNvPr>
          <p:cNvSpPr txBox="1"/>
          <p:nvPr/>
        </p:nvSpPr>
        <p:spPr>
          <a:xfrm>
            <a:off x="1370704" y="960749"/>
            <a:ext cx="3501921" cy="338554"/>
          </a:xfrm>
          <a:prstGeom prst="rect">
            <a:avLst/>
          </a:prstGeom>
          <a:solidFill>
            <a:schemeClr val="bg1"/>
          </a:solidFill>
        </p:spPr>
        <p:txBody>
          <a:bodyPr wrap="none" rtlCol="0">
            <a:spAutoFit/>
          </a:bodyPr>
          <a:lstStyle/>
          <a:p>
            <a:pPr algn="ctr"/>
            <a:r>
              <a:rPr lang="en-US" sz="1600" b="1">
                <a:solidFill>
                  <a:schemeClr val="accent5"/>
                </a:solidFill>
              </a:rPr>
              <a:t>False Positive &amp; False Negative Rates</a:t>
            </a:r>
          </a:p>
        </p:txBody>
      </p:sp>
      <p:sp>
        <p:nvSpPr>
          <p:cNvPr id="27" name="TextBox 26">
            <a:extLst>
              <a:ext uri="{FF2B5EF4-FFF2-40B4-BE49-F238E27FC236}">
                <a16:creationId xmlns:a16="http://schemas.microsoft.com/office/drawing/2014/main" id="{FC7E2BB5-6DBD-49CD-A699-594FD9492EFC}"/>
              </a:ext>
            </a:extLst>
          </p:cNvPr>
          <p:cNvSpPr txBox="1"/>
          <p:nvPr/>
        </p:nvSpPr>
        <p:spPr>
          <a:xfrm>
            <a:off x="8478063" y="960749"/>
            <a:ext cx="1184555" cy="338554"/>
          </a:xfrm>
          <a:prstGeom prst="rect">
            <a:avLst/>
          </a:prstGeom>
          <a:solidFill>
            <a:schemeClr val="bg1"/>
          </a:solidFill>
        </p:spPr>
        <p:txBody>
          <a:bodyPr wrap="none" rtlCol="0">
            <a:spAutoFit/>
          </a:bodyPr>
          <a:lstStyle/>
          <a:p>
            <a:pPr algn="ctr"/>
            <a:r>
              <a:rPr lang="en-US" sz="1600" b="1">
                <a:solidFill>
                  <a:schemeClr val="accent2"/>
                </a:solidFill>
              </a:rPr>
              <a:t>Calibration</a:t>
            </a:r>
          </a:p>
        </p:txBody>
      </p:sp>
    </p:spTree>
    <p:extLst>
      <p:ext uri="{BB962C8B-B14F-4D97-AF65-F5344CB8AC3E}">
        <p14:creationId xmlns:p14="http://schemas.microsoft.com/office/powerpoint/2010/main" val="80951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668654" y="1730723"/>
            <a:ext cx="4409902" cy="1715531"/>
          </a:xfrm>
        </p:spPr>
        <p:txBody>
          <a:bodyPr/>
          <a:lstStyle/>
          <a:p>
            <a:r>
              <a:rPr lang="en-US" b="1"/>
              <a:t>Reading presentation #2:</a:t>
            </a:r>
          </a:p>
        </p:txBody>
      </p:sp>
      <p:sp>
        <p:nvSpPr>
          <p:cNvPr id="3" name="TextBox 2">
            <a:extLst>
              <a:ext uri="{FF2B5EF4-FFF2-40B4-BE49-F238E27FC236}">
                <a16:creationId xmlns:a16="http://schemas.microsoft.com/office/drawing/2014/main" id="{D2AB5201-8FC2-4C18-B51E-CA1276F137EB}"/>
              </a:ext>
            </a:extLst>
          </p:cNvPr>
          <p:cNvSpPr txBox="1"/>
          <p:nvPr/>
        </p:nvSpPr>
        <p:spPr>
          <a:xfrm>
            <a:off x="6668654" y="3362466"/>
            <a:ext cx="468514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1" u="none" strike="noStrike" kern="1200" cap="none" spc="0" normalizeH="0" baseline="0" noProof="0">
                <a:ln>
                  <a:noFill/>
                </a:ln>
                <a:solidFill>
                  <a:prstClr val="white"/>
                </a:solidFill>
                <a:effectLst/>
                <a:uLnTx/>
                <a:uFillTx/>
                <a:latin typeface="Tenorite"/>
                <a:ea typeface="+mn-ea"/>
                <a:cs typeface="+mn-cs"/>
              </a:rPr>
              <a:t>Who Audits the Auditors?</a:t>
            </a:r>
          </a:p>
        </p:txBody>
      </p:sp>
    </p:spTree>
    <p:extLst>
      <p:ext uri="{BB962C8B-B14F-4D97-AF65-F5344CB8AC3E}">
        <p14:creationId xmlns:p14="http://schemas.microsoft.com/office/powerpoint/2010/main" val="284925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FB513-F44C-4847-8BAA-52221FAFDA34}"/>
              </a:ext>
            </a:extLst>
          </p:cNvPr>
          <p:cNvSpPr>
            <a:spLocks noGrp="1"/>
          </p:cNvSpPr>
          <p:nvPr>
            <p:ph type="title"/>
          </p:nvPr>
        </p:nvSpPr>
        <p:spPr/>
        <p:txBody>
          <a:bodyPr>
            <a:normAutofit fontScale="90000"/>
          </a:bodyPr>
          <a:lstStyle/>
          <a:p>
            <a:r>
              <a:rPr lang="en-US"/>
              <a:t>example: facial recognition technology (FRT)</a:t>
            </a:r>
          </a:p>
        </p:txBody>
      </p:sp>
      <p:sp>
        <p:nvSpPr>
          <p:cNvPr id="5" name="Rectangle 4">
            <a:extLst>
              <a:ext uri="{FF2B5EF4-FFF2-40B4-BE49-F238E27FC236}">
                <a16:creationId xmlns:a16="http://schemas.microsoft.com/office/drawing/2014/main" id="{A95FAEF7-3A23-4BB9-9C1D-6BF24AF16F41}"/>
              </a:ext>
            </a:extLst>
          </p:cNvPr>
          <p:cNvSpPr/>
          <p:nvPr/>
        </p:nvSpPr>
        <p:spPr>
          <a:xfrm>
            <a:off x="4308039" y="3131572"/>
            <a:ext cx="1356851" cy="91440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FRT product(s)</a:t>
            </a:r>
          </a:p>
        </p:txBody>
      </p:sp>
      <p:sp>
        <p:nvSpPr>
          <p:cNvPr id="43" name="Date Placeholder 2">
            <a:extLst>
              <a:ext uri="{FF2B5EF4-FFF2-40B4-BE49-F238E27FC236}">
                <a16:creationId xmlns:a16="http://schemas.microsoft.com/office/drawing/2014/main" id="{3270522A-16B0-484E-87B4-7CEA457E3F6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2022</a:t>
            </a:r>
          </a:p>
        </p:txBody>
      </p:sp>
      <p:sp>
        <p:nvSpPr>
          <p:cNvPr id="44" name="Footer Placeholder 3">
            <a:extLst>
              <a:ext uri="{FF2B5EF4-FFF2-40B4-BE49-F238E27FC236}">
                <a16:creationId xmlns:a16="http://schemas.microsoft.com/office/drawing/2014/main" id="{CFED17A3-E3D7-4B3D-AF0F-857EFC759C0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DSC180A: Responsible AI</a:t>
            </a:r>
          </a:p>
        </p:txBody>
      </p:sp>
      <p:sp>
        <p:nvSpPr>
          <p:cNvPr id="45" name="Slide Number Placeholder 4">
            <a:extLst>
              <a:ext uri="{FF2B5EF4-FFF2-40B4-BE49-F238E27FC236}">
                <a16:creationId xmlns:a16="http://schemas.microsoft.com/office/drawing/2014/main" id="{0D468669-AD42-418A-9427-AF6F0F6C0F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898989"/>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898989"/>
              </a:solidFill>
              <a:effectLst/>
              <a:uLnTx/>
              <a:uFillTx/>
              <a:latin typeface="Tenorite"/>
              <a:ea typeface="+mn-ea"/>
              <a:cs typeface="+mn-cs"/>
            </a:endParaRPr>
          </a:p>
        </p:txBody>
      </p:sp>
    </p:spTree>
    <p:extLst>
      <p:ext uri="{BB962C8B-B14F-4D97-AF65-F5344CB8AC3E}">
        <p14:creationId xmlns:p14="http://schemas.microsoft.com/office/powerpoint/2010/main" val="236734203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2b1acdf-c4df-462c-9052-5f21cffc2df0" xsi:nil="true"/>
    <lcf76f155ced4ddcb4097134ff3c332f xmlns="f1b73229-5063-4e37-ac8b-dc5034c32be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F26D95C22D1704EBF485AB2A08FADD2" ma:contentTypeVersion="11" ma:contentTypeDescription="Create a new document." ma:contentTypeScope="" ma:versionID="42d4346b3530ff77329a1bbc6b3bf762">
  <xsd:schema xmlns:xsd="http://www.w3.org/2001/XMLSchema" xmlns:xs="http://www.w3.org/2001/XMLSchema" xmlns:p="http://schemas.microsoft.com/office/2006/metadata/properties" xmlns:ns2="f1b73229-5063-4e37-ac8b-dc5034c32be7" xmlns:ns3="62b1acdf-c4df-462c-9052-5f21cffc2df0" targetNamespace="http://schemas.microsoft.com/office/2006/metadata/properties" ma:root="true" ma:fieldsID="f6443248b5f64d0d1589a4ee274e67b4" ns2:_="" ns3:_="">
    <xsd:import namespace="f1b73229-5063-4e37-ac8b-dc5034c32be7"/>
    <xsd:import namespace="62b1acdf-c4df-462c-9052-5f21cffc2df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b73229-5063-4e37-ac8b-dc5034c32b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b1acdf-c4df-462c-9052-5f21cffc2df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afc7c91f-efa7-4b32-ba4b-67aa9c6103a5}" ma:internalName="TaxCatchAll" ma:showField="CatchAllData" ma:web="62b1acdf-c4df-462c-9052-5f21cffc2d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908E17-7C19-46C0-AD19-AAB8C0E20646}">
  <ds:schemaRefs>
    <ds:schemaRef ds:uri="62b1acdf-c4df-462c-9052-5f21cffc2df0"/>
    <ds:schemaRef ds:uri="f1b73229-5063-4e37-ac8b-dc5034c32be7"/>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46E7CD-2188-49CB-9FE1-4268935CE919}">
  <ds:schemaRefs>
    <ds:schemaRef ds:uri="62b1acdf-c4df-462c-9052-5f21cffc2df0"/>
    <ds:schemaRef ds:uri="f1b73229-5063-4e37-ac8b-dc5034c32b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1135456-9413-4E89-A301-C87BC4B662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Monoline</vt:lpstr>
      <vt:lpstr>Responsible AI</vt:lpstr>
      <vt:lpstr>Today’s objectives</vt:lpstr>
      <vt:lpstr>Differing intents, similar outcomes</vt:lpstr>
      <vt:lpstr>Fairness doctrines: Outcomes v. Processes</vt:lpstr>
      <vt:lpstr>INTERDISCIPLINARY DEFINITIONS of fairness</vt:lpstr>
      <vt:lpstr>Reading presentation #1:</vt:lpstr>
      <vt:lpstr>THE IMPOSSIBILE QUEST…</vt:lpstr>
      <vt:lpstr>Reading presentation #2:</vt:lpstr>
      <vt:lpstr>example: facial recognition technology (FRT)</vt:lpstr>
      <vt:lpstr>example: facial recognition technology (FRT)</vt:lpstr>
      <vt:lpstr>example: facial recognition technology (FRT)</vt:lpstr>
      <vt:lpstr>example: facial recognition technology (FRT)</vt:lpstr>
      <vt:lpstr>DISCUSSION</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 Aritra</dc:creator>
  <cp:revision>1</cp:revision>
  <dcterms:created xsi:type="dcterms:W3CDTF">2022-09-30T21:19:02Z</dcterms:created>
  <dcterms:modified xsi:type="dcterms:W3CDTF">2022-10-07T16:00:37Z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2022-09-30T21:19:04Z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da69e4ef-96d6-4e21-8356-24f046332976</vt:lpwstr>
  </property>
  <property fmtid="{D5CDD505-2E9C-101B-9397-08002B2CF9AE}" pid="8" name="MSIP_Label_ea60d57e-af5b-4752-ac57-3e4f28ca11dc_ContentBits">
    <vt:lpwstr>0</vt:lpwstr>
  </property>
  <property fmtid="{D5CDD505-2E9C-101B-9397-08002B2CF9AE}" pid="9" name="ContentTypeId">
    <vt:lpwstr>0x010100AF26D95C22D1704EBF485AB2A08FADD2</vt:lpwstr>
  </property>
  <property fmtid="{D5CDD505-2E9C-101B-9397-08002B2CF9AE}" pid="10" name="MediaServiceImageTags">
    <vt:lpwstr/>
  </property>
</Properties>
</file>